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28" r:id="rId2"/>
    <p:sldMasterId id="2147483752" r:id="rId3"/>
    <p:sldMasterId id="2147483765" r:id="rId4"/>
    <p:sldMasterId id="2147483791" r:id="rId5"/>
  </p:sldMasterIdLst>
  <p:notesMasterIdLst>
    <p:notesMasterId r:id="rId47"/>
  </p:notesMasterIdLst>
  <p:handoutMasterIdLst>
    <p:handoutMasterId r:id="rId48"/>
  </p:handoutMasterIdLst>
  <p:sldIdLst>
    <p:sldId id="561" r:id="rId6"/>
    <p:sldId id="568" r:id="rId7"/>
    <p:sldId id="577" r:id="rId8"/>
    <p:sldId id="600" r:id="rId9"/>
    <p:sldId id="599" r:id="rId10"/>
    <p:sldId id="534" r:id="rId11"/>
    <p:sldId id="562" r:id="rId12"/>
    <p:sldId id="563" r:id="rId13"/>
    <p:sldId id="567" r:id="rId14"/>
    <p:sldId id="539" r:id="rId15"/>
    <p:sldId id="564" r:id="rId16"/>
    <p:sldId id="566" r:id="rId17"/>
    <p:sldId id="598" r:id="rId18"/>
    <p:sldId id="597" r:id="rId19"/>
    <p:sldId id="596" r:id="rId20"/>
    <p:sldId id="565" r:id="rId21"/>
    <p:sldId id="569" r:id="rId22"/>
    <p:sldId id="570" r:id="rId23"/>
    <p:sldId id="571" r:id="rId24"/>
    <p:sldId id="578" r:id="rId25"/>
    <p:sldId id="576" r:id="rId26"/>
    <p:sldId id="575" r:id="rId27"/>
    <p:sldId id="572" r:id="rId28"/>
    <p:sldId id="573" r:id="rId29"/>
    <p:sldId id="579" r:id="rId30"/>
    <p:sldId id="580" r:id="rId31"/>
    <p:sldId id="581" r:id="rId32"/>
    <p:sldId id="587" r:id="rId33"/>
    <p:sldId id="582" r:id="rId34"/>
    <p:sldId id="584" r:id="rId35"/>
    <p:sldId id="586" r:id="rId36"/>
    <p:sldId id="588" r:id="rId37"/>
    <p:sldId id="589" r:id="rId38"/>
    <p:sldId id="590" r:id="rId39"/>
    <p:sldId id="591" r:id="rId40"/>
    <p:sldId id="592" r:id="rId41"/>
    <p:sldId id="594" r:id="rId42"/>
    <p:sldId id="595" r:id="rId43"/>
    <p:sldId id="603" r:id="rId44"/>
    <p:sldId id="601" r:id="rId45"/>
    <p:sldId id="602" r:id="rId46"/>
  </p:sldIdLst>
  <p:sldSz cx="9144000" cy="6858000" type="screen4x3"/>
  <p:notesSz cx="6985000" cy="92837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6">
          <p15:clr>
            <a:srgbClr val="A4A3A4"/>
          </p15:clr>
        </p15:guide>
        <p15:guide id="2" orient="horz" pos="3889">
          <p15:clr>
            <a:srgbClr val="A4A3A4"/>
          </p15:clr>
        </p15:guide>
        <p15:guide id="3" orient="horz" pos="2381">
          <p15:clr>
            <a:srgbClr val="A4A3A4"/>
          </p15:clr>
        </p15:guide>
        <p15:guide id="4" orient="horz" pos="1622">
          <p15:clr>
            <a:srgbClr val="A4A3A4"/>
          </p15:clr>
        </p15:guide>
        <p15:guide id="5" orient="horz" pos="3138">
          <p15:clr>
            <a:srgbClr val="A4A3A4"/>
          </p15:clr>
        </p15:guide>
        <p15:guide id="6" pos="2880">
          <p15:clr>
            <a:srgbClr val="A4A3A4"/>
          </p15:clr>
        </p15:guide>
        <p15:guide id="7" pos="287">
          <p15:clr>
            <a:srgbClr val="A4A3A4"/>
          </p15:clr>
        </p15:guide>
        <p15:guide id="8" pos="5473">
          <p15:clr>
            <a:srgbClr val="A4A3A4"/>
          </p15:clr>
        </p15:guide>
        <p15:guide id="9" pos="1586">
          <p15:clr>
            <a:srgbClr val="A4A3A4"/>
          </p15:clr>
        </p15:guide>
        <p15:guide id="10" pos="417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Xinming" initials="LX" lastIdx="1" clrIdx="0">
    <p:extLst>
      <p:ext uri="{19B8F6BF-5375-455C-9EA6-DF929625EA0E}">
        <p15:presenceInfo xmlns:p15="http://schemas.microsoft.com/office/powerpoint/2012/main" userId="S::xinming.lin@pnnl.gov::804290e4-0149-42f3-9128-8104b00a49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BD7EF"/>
    <a:srgbClr val="DDD83E"/>
    <a:srgbClr val="D0D181"/>
    <a:srgbClr val="FFFFFF"/>
    <a:srgbClr val="71A4C1"/>
    <a:srgbClr val="BBD7ED"/>
    <a:srgbClr val="AE7229"/>
    <a:srgbClr val="EDECCD"/>
    <a:srgbClr val="D1BB82"/>
    <a:srgbClr val="BDCC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B40CD-499F-4FCB-A916-7E0DA8101F6A}" v="970" dt="2023-11-28T05:56:35.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84" autoAdjust="0"/>
    <p:restoredTop sz="90749" autoAdjust="0"/>
  </p:normalViewPr>
  <p:slideViewPr>
    <p:cSldViewPr snapToGrid="0">
      <p:cViewPr>
        <p:scale>
          <a:sx n="100" d="100"/>
          <a:sy n="100" d="100"/>
        </p:scale>
        <p:origin x="1073" y="46"/>
      </p:cViewPr>
      <p:guideLst>
        <p:guide orient="horz" pos="866"/>
        <p:guide orient="horz" pos="3889"/>
        <p:guide orient="horz" pos="2381"/>
        <p:guide orient="horz" pos="1622"/>
        <p:guide orient="horz" pos="3138"/>
        <p:guide pos="2880"/>
        <p:guide pos="287"/>
        <p:guide pos="5473"/>
        <p:guide pos="1586"/>
        <p:guide pos="4174"/>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 Xinming" userId="804290e4-0149-42f3-9128-8104b00a49c9" providerId="ADAL" clId="{E47B40CD-499F-4FCB-A916-7E0DA8101F6A}"/>
    <pc:docChg chg="undo redo custSel addSld delSld modSld sldOrd">
      <pc:chgData name="Lin, Xinming" userId="804290e4-0149-42f3-9128-8104b00a49c9" providerId="ADAL" clId="{E47B40CD-499F-4FCB-A916-7E0DA8101F6A}" dt="2023-11-28T05:56:33.919" v="4746" actId="20577"/>
      <pc:docMkLst>
        <pc:docMk/>
      </pc:docMkLst>
      <pc:sldChg chg="addSp delSp modSp mod">
        <pc:chgData name="Lin, Xinming" userId="804290e4-0149-42f3-9128-8104b00a49c9" providerId="ADAL" clId="{E47B40CD-499F-4FCB-A916-7E0DA8101F6A}" dt="2023-07-26T15:57:58.248" v="139" actId="20577"/>
        <pc:sldMkLst>
          <pc:docMk/>
          <pc:sldMk cId="2120038598" sldId="539"/>
        </pc:sldMkLst>
        <pc:spChg chg="mod">
          <ac:chgData name="Lin, Xinming" userId="804290e4-0149-42f3-9128-8104b00a49c9" providerId="ADAL" clId="{E47B40CD-499F-4FCB-A916-7E0DA8101F6A}" dt="2023-07-26T15:57:58.248" v="139" actId="20577"/>
          <ac:spMkLst>
            <pc:docMk/>
            <pc:sldMk cId="2120038598" sldId="539"/>
            <ac:spMk id="9" creationId="{24D9A1C9-21CE-463D-BB35-F6C7EDF9A2F5}"/>
          </ac:spMkLst>
        </pc:spChg>
        <pc:picChg chg="del">
          <ac:chgData name="Lin, Xinming" userId="804290e4-0149-42f3-9128-8104b00a49c9" providerId="ADAL" clId="{E47B40CD-499F-4FCB-A916-7E0DA8101F6A}" dt="2023-07-26T15:46:03.084" v="80" actId="478"/>
          <ac:picMkLst>
            <pc:docMk/>
            <pc:sldMk cId="2120038598" sldId="539"/>
            <ac:picMk id="3" creationId="{0C5734DE-5BB4-0E91-EE5F-98D91FD944D8}"/>
          </ac:picMkLst>
        </pc:picChg>
        <pc:picChg chg="del mod">
          <ac:chgData name="Lin, Xinming" userId="804290e4-0149-42f3-9128-8104b00a49c9" providerId="ADAL" clId="{E47B40CD-499F-4FCB-A916-7E0DA8101F6A}" dt="2023-07-26T15:48:50.764" v="89" actId="478"/>
          <ac:picMkLst>
            <pc:docMk/>
            <pc:sldMk cId="2120038598" sldId="539"/>
            <ac:picMk id="7" creationId="{E2ECA892-6501-B9F8-6256-F9AD10B3D34B}"/>
          </ac:picMkLst>
        </pc:picChg>
        <pc:picChg chg="add del">
          <ac:chgData name="Lin, Xinming" userId="804290e4-0149-42f3-9128-8104b00a49c9" providerId="ADAL" clId="{E47B40CD-499F-4FCB-A916-7E0DA8101F6A}" dt="2023-07-26T15:46:01.580" v="79" actId="22"/>
          <ac:picMkLst>
            <pc:docMk/>
            <pc:sldMk cId="2120038598" sldId="539"/>
            <ac:picMk id="11" creationId="{8D40F33C-2D6E-A5BC-31EE-83D8AD52465B}"/>
          </ac:picMkLst>
        </pc:picChg>
        <pc:picChg chg="add mod">
          <ac:chgData name="Lin, Xinming" userId="804290e4-0149-42f3-9128-8104b00a49c9" providerId="ADAL" clId="{E47B40CD-499F-4FCB-A916-7E0DA8101F6A}" dt="2023-07-26T15:46:18.402" v="87" actId="1076"/>
          <ac:picMkLst>
            <pc:docMk/>
            <pc:sldMk cId="2120038598" sldId="539"/>
            <ac:picMk id="13" creationId="{0F3D035E-F344-9F6B-F720-15A95CB68C5E}"/>
          </ac:picMkLst>
        </pc:picChg>
        <pc:picChg chg="add mod">
          <ac:chgData name="Lin, Xinming" userId="804290e4-0149-42f3-9128-8104b00a49c9" providerId="ADAL" clId="{E47B40CD-499F-4FCB-A916-7E0DA8101F6A}" dt="2023-07-26T15:48:59.676" v="93" actId="1076"/>
          <ac:picMkLst>
            <pc:docMk/>
            <pc:sldMk cId="2120038598" sldId="539"/>
            <ac:picMk id="15" creationId="{6DC7AA66-3BC6-BB4D-1204-5F15FA783182}"/>
          </ac:picMkLst>
        </pc:picChg>
      </pc:sldChg>
      <pc:sldChg chg="modSp mod">
        <pc:chgData name="Lin, Xinming" userId="804290e4-0149-42f3-9128-8104b00a49c9" providerId="ADAL" clId="{E47B40CD-499F-4FCB-A916-7E0DA8101F6A}" dt="2023-07-27T15:49:51.711" v="245" actId="20577"/>
        <pc:sldMkLst>
          <pc:docMk/>
          <pc:sldMk cId="1811761815" sldId="561"/>
        </pc:sldMkLst>
        <pc:spChg chg="mod">
          <ac:chgData name="Lin, Xinming" userId="804290e4-0149-42f3-9128-8104b00a49c9" providerId="ADAL" clId="{E47B40CD-499F-4FCB-A916-7E0DA8101F6A}" dt="2023-07-27T15:49:51.711" v="245" actId="20577"/>
          <ac:spMkLst>
            <pc:docMk/>
            <pc:sldMk cId="1811761815" sldId="561"/>
            <ac:spMk id="9" creationId="{24D9A1C9-21CE-463D-BB35-F6C7EDF9A2F5}"/>
          </ac:spMkLst>
        </pc:spChg>
      </pc:sldChg>
      <pc:sldChg chg="addSp delSp modSp mod">
        <pc:chgData name="Lin, Xinming" userId="804290e4-0149-42f3-9128-8104b00a49c9" providerId="ADAL" clId="{E47B40CD-499F-4FCB-A916-7E0DA8101F6A}" dt="2023-07-26T15:41:26.196" v="33" actId="1076"/>
        <pc:sldMkLst>
          <pc:docMk/>
          <pc:sldMk cId="3427816011" sldId="563"/>
        </pc:sldMkLst>
        <pc:picChg chg="add mod">
          <ac:chgData name="Lin, Xinming" userId="804290e4-0149-42f3-9128-8104b00a49c9" providerId="ADAL" clId="{E47B40CD-499F-4FCB-A916-7E0DA8101F6A}" dt="2023-07-26T15:39:58.244" v="8" actId="1076"/>
          <ac:picMkLst>
            <pc:docMk/>
            <pc:sldMk cId="3427816011" sldId="563"/>
            <ac:picMk id="7" creationId="{41D15B15-FA74-60E7-280A-CFC74FE437F5}"/>
          </ac:picMkLst>
        </pc:picChg>
        <pc:picChg chg="add del mod">
          <ac:chgData name="Lin, Xinming" userId="804290e4-0149-42f3-9128-8104b00a49c9" providerId="ADAL" clId="{E47B40CD-499F-4FCB-A916-7E0DA8101F6A}" dt="2023-07-26T15:40:21.680" v="12" actId="478"/>
          <ac:picMkLst>
            <pc:docMk/>
            <pc:sldMk cId="3427816011" sldId="563"/>
            <ac:picMk id="10" creationId="{84056328-AB86-5AC0-5A5A-6F78DF84FBFF}"/>
          </ac:picMkLst>
        </pc:picChg>
        <pc:picChg chg="del">
          <ac:chgData name="Lin, Xinming" userId="804290e4-0149-42f3-9128-8104b00a49c9" providerId="ADAL" clId="{E47B40CD-499F-4FCB-A916-7E0DA8101F6A}" dt="2023-07-26T15:39:54.983" v="5" actId="478"/>
          <ac:picMkLst>
            <pc:docMk/>
            <pc:sldMk cId="3427816011" sldId="563"/>
            <ac:picMk id="11" creationId="{399B1E8A-66F7-CB52-B2C4-13A5A553846C}"/>
          </ac:picMkLst>
        </pc:picChg>
        <pc:picChg chg="add mod">
          <ac:chgData name="Lin, Xinming" userId="804290e4-0149-42f3-9128-8104b00a49c9" providerId="ADAL" clId="{E47B40CD-499F-4FCB-A916-7E0DA8101F6A}" dt="2023-07-26T15:40:34.542" v="17" actId="1076"/>
          <ac:picMkLst>
            <pc:docMk/>
            <pc:sldMk cId="3427816011" sldId="563"/>
            <ac:picMk id="13" creationId="{E4A29FDA-AC44-4097-1F61-8F0412E3421B}"/>
          </ac:picMkLst>
        </pc:picChg>
        <pc:picChg chg="del">
          <ac:chgData name="Lin, Xinming" userId="804290e4-0149-42f3-9128-8104b00a49c9" providerId="ADAL" clId="{E47B40CD-499F-4FCB-A916-7E0DA8101F6A}" dt="2023-07-26T15:39:56.025" v="6" actId="478"/>
          <ac:picMkLst>
            <pc:docMk/>
            <pc:sldMk cId="3427816011" sldId="563"/>
            <ac:picMk id="15" creationId="{09CC0331-7627-0092-EF37-77D27D7E134A}"/>
          </ac:picMkLst>
        </pc:picChg>
        <pc:picChg chg="add del mod">
          <ac:chgData name="Lin, Xinming" userId="804290e4-0149-42f3-9128-8104b00a49c9" providerId="ADAL" clId="{E47B40CD-499F-4FCB-A916-7E0DA8101F6A}" dt="2023-07-26T15:41:13.671" v="29" actId="478"/>
          <ac:picMkLst>
            <pc:docMk/>
            <pc:sldMk cId="3427816011" sldId="563"/>
            <ac:picMk id="16" creationId="{5AAB1DB6-6133-4265-8F53-29A25AA90C22}"/>
          </ac:picMkLst>
        </pc:picChg>
        <pc:picChg chg="del">
          <ac:chgData name="Lin, Xinming" userId="804290e4-0149-42f3-9128-8104b00a49c9" providerId="ADAL" clId="{E47B40CD-499F-4FCB-A916-7E0DA8101F6A}" dt="2023-07-26T15:39:56.697" v="7" actId="478"/>
          <ac:picMkLst>
            <pc:docMk/>
            <pc:sldMk cId="3427816011" sldId="563"/>
            <ac:picMk id="18" creationId="{EC654679-3E08-8C32-927F-2B5265731AFA}"/>
          </ac:picMkLst>
        </pc:picChg>
        <pc:picChg chg="add mod">
          <ac:chgData name="Lin, Xinming" userId="804290e4-0149-42f3-9128-8104b00a49c9" providerId="ADAL" clId="{E47B40CD-499F-4FCB-A916-7E0DA8101F6A}" dt="2023-07-26T15:41:26.196" v="33" actId="1076"/>
          <ac:picMkLst>
            <pc:docMk/>
            <pc:sldMk cId="3427816011" sldId="563"/>
            <ac:picMk id="19" creationId="{3B32A6DF-2A93-1F09-3EAD-F8E496E46272}"/>
          </ac:picMkLst>
        </pc:picChg>
      </pc:sldChg>
      <pc:sldChg chg="addSp delSp modSp mod">
        <pc:chgData name="Lin, Xinming" userId="804290e4-0149-42f3-9128-8104b00a49c9" providerId="ADAL" clId="{E47B40CD-499F-4FCB-A916-7E0DA8101F6A}" dt="2023-07-26T15:53:56.346" v="130" actId="20577"/>
        <pc:sldMkLst>
          <pc:docMk/>
          <pc:sldMk cId="717841399" sldId="564"/>
        </pc:sldMkLst>
        <pc:spChg chg="mod">
          <ac:chgData name="Lin, Xinming" userId="804290e4-0149-42f3-9128-8104b00a49c9" providerId="ADAL" clId="{E47B40CD-499F-4FCB-A916-7E0DA8101F6A}" dt="2023-07-26T15:53:56.346" v="130" actId="20577"/>
          <ac:spMkLst>
            <pc:docMk/>
            <pc:sldMk cId="717841399" sldId="564"/>
            <ac:spMk id="9" creationId="{24D9A1C9-21CE-463D-BB35-F6C7EDF9A2F5}"/>
          </ac:spMkLst>
        </pc:spChg>
        <pc:picChg chg="add mod">
          <ac:chgData name="Lin, Xinming" userId="804290e4-0149-42f3-9128-8104b00a49c9" providerId="ADAL" clId="{E47B40CD-499F-4FCB-A916-7E0DA8101F6A}" dt="2023-07-26T15:50:13.172" v="102" actId="1076"/>
          <ac:picMkLst>
            <pc:docMk/>
            <pc:sldMk cId="717841399" sldId="564"/>
            <ac:picMk id="7" creationId="{6D4F2D6A-83C2-38D2-B7A9-338B72C953C6}"/>
          </ac:picMkLst>
        </pc:picChg>
        <pc:picChg chg="del">
          <ac:chgData name="Lin, Xinming" userId="804290e4-0149-42f3-9128-8104b00a49c9" providerId="ADAL" clId="{E47B40CD-499F-4FCB-A916-7E0DA8101F6A}" dt="2023-07-26T15:50:02.663" v="94" actId="478"/>
          <ac:picMkLst>
            <pc:docMk/>
            <pc:sldMk cId="717841399" sldId="564"/>
            <ac:picMk id="10" creationId="{867FB1DC-E7FC-DF6C-1E87-80D8DADFF989}"/>
          </ac:picMkLst>
        </pc:picChg>
        <pc:picChg chg="del">
          <ac:chgData name="Lin, Xinming" userId="804290e4-0149-42f3-9128-8104b00a49c9" providerId="ADAL" clId="{E47B40CD-499F-4FCB-A916-7E0DA8101F6A}" dt="2023-07-26T15:50:41.297" v="103" actId="478"/>
          <ac:picMkLst>
            <pc:docMk/>
            <pc:sldMk cId="717841399" sldId="564"/>
            <ac:picMk id="11" creationId="{B7A76558-2CD4-E983-1CD1-0FBAE89E492B}"/>
          </ac:picMkLst>
        </pc:picChg>
        <pc:picChg chg="add mod">
          <ac:chgData name="Lin, Xinming" userId="804290e4-0149-42f3-9128-8104b00a49c9" providerId="ADAL" clId="{E47B40CD-499F-4FCB-A916-7E0DA8101F6A}" dt="2023-07-26T15:52:40.386" v="107" actId="14100"/>
          <ac:picMkLst>
            <pc:docMk/>
            <pc:sldMk cId="717841399" sldId="564"/>
            <ac:picMk id="13" creationId="{0EC24E84-3A52-D29F-E028-4CF03E1FE072}"/>
          </ac:picMkLst>
        </pc:picChg>
      </pc:sldChg>
      <pc:sldChg chg="addSp delSp modSp mod ord">
        <pc:chgData name="Lin, Xinming" userId="804290e4-0149-42f3-9128-8104b00a49c9" providerId="ADAL" clId="{E47B40CD-499F-4FCB-A916-7E0DA8101F6A}" dt="2023-08-04T16:50:53.890" v="1061" actId="20577"/>
        <pc:sldMkLst>
          <pc:docMk/>
          <pc:sldMk cId="1954319072" sldId="565"/>
        </pc:sldMkLst>
        <pc:spChg chg="mod">
          <ac:chgData name="Lin, Xinming" userId="804290e4-0149-42f3-9128-8104b00a49c9" providerId="ADAL" clId="{E47B40CD-499F-4FCB-A916-7E0DA8101F6A}" dt="2023-07-31T18:18:06.110" v="334" actId="5793"/>
          <ac:spMkLst>
            <pc:docMk/>
            <pc:sldMk cId="1954319072" sldId="565"/>
            <ac:spMk id="9" creationId="{24D9A1C9-21CE-463D-BB35-F6C7EDF9A2F5}"/>
          </ac:spMkLst>
        </pc:spChg>
        <pc:spChg chg="add mod">
          <ac:chgData name="Lin, Xinming" userId="804290e4-0149-42f3-9128-8104b00a49c9" providerId="ADAL" clId="{E47B40CD-499F-4FCB-A916-7E0DA8101F6A}" dt="2023-08-04T16:50:53.890" v="1061" actId="20577"/>
          <ac:spMkLst>
            <pc:docMk/>
            <pc:sldMk cId="1954319072" sldId="565"/>
            <ac:spMk id="11" creationId="{893EE8B6-5E2C-47E1-672D-593E44C49CA5}"/>
          </ac:spMkLst>
        </pc:spChg>
        <pc:spChg chg="add mod topLvl">
          <ac:chgData name="Lin, Xinming" userId="804290e4-0149-42f3-9128-8104b00a49c9" providerId="ADAL" clId="{E47B40CD-499F-4FCB-A916-7E0DA8101F6A}" dt="2023-08-04T16:48:37.240" v="1001" actId="478"/>
          <ac:spMkLst>
            <pc:docMk/>
            <pc:sldMk cId="1954319072" sldId="565"/>
            <ac:spMk id="14" creationId="{B8918DAF-8CEA-872A-D964-819D9EE3F019}"/>
          </ac:spMkLst>
        </pc:spChg>
        <pc:spChg chg="add mod">
          <ac:chgData name="Lin, Xinming" userId="804290e4-0149-42f3-9128-8104b00a49c9" providerId="ADAL" clId="{E47B40CD-499F-4FCB-A916-7E0DA8101F6A}" dt="2023-07-31T18:18:44.097" v="348" actId="164"/>
          <ac:spMkLst>
            <pc:docMk/>
            <pc:sldMk cId="1954319072" sldId="565"/>
            <ac:spMk id="19" creationId="{28F1EEFD-4A31-8C4A-F0BE-ED5A1720BF86}"/>
          </ac:spMkLst>
        </pc:spChg>
        <pc:grpChg chg="add mod">
          <ac:chgData name="Lin, Xinming" userId="804290e4-0149-42f3-9128-8104b00a49c9" providerId="ADAL" clId="{E47B40CD-499F-4FCB-A916-7E0DA8101F6A}" dt="2023-07-31T18:18:13.807" v="336" actId="1076"/>
          <ac:grpSpMkLst>
            <pc:docMk/>
            <pc:sldMk cId="1954319072" sldId="565"/>
            <ac:grpSpMk id="17" creationId="{094B3964-321E-59D1-CA72-4B60A59667ED}"/>
          </ac:grpSpMkLst>
        </pc:grpChg>
        <pc:grpChg chg="add del mod">
          <ac:chgData name="Lin, Xinming" userId="804290e4-0149-42f3-9128-8104b00a49c9" providerId="ADAL" clId="{E47B40CD-499F-4FCB-A916-7E0DA8101F6A}" dt="2023-08-04T16:48:38.325" v="1002" actId="1076"/>
          <ac:grpSpMkLst>
            <pc:docMk/>
            <pc:sldMk cId="1954319072" sldId="565"/>
            <ac:grpSpMk id="18" creationId="{3B30BB30-B977-392E-9E89-7C0C01585751}"/>
          </ac:grpSpMkLst>
        </pc:grpChg>
        <pc:grpChg chg="add mod">
          <ac:chgData name="Lin, Xinming" userId="804290e4-0149-42f3-9128-8104b00a49c9" providerId="ADAL" clId="{E47B40CD-499F-4FCB-A916-7E0DA8101F6A}" dt="2023-07-31T18:30:54.314" v="536" actId="1076"/>
          <ac:grpSpMkLst>
            <pc:docMk/>
            <pc:sldMk cId="1954319072" sldId="565"/>
            <ac:grpSpMk id="20" creationId="{8EDCA97E-10A3-E82F-9413-8517C7A25365}"/>
          </ac:grpSpMkLst>
        </pc:grpChg>
        <pc:picChg chg="add del mod">
          <ac:chgData name="Lin, Xinming" userId="804290e4-0149-42f3-9128-8104b00a49c9" providerId="ADAL" clId="{E47B40CD-499F-4FCB-A916-7E0DA8101F6A}" dt="2023-07-26T16:00:52.642" v="148" actId="478"/>
          <ac:picMkLst>
            <pc:docMk/>
            <pc:sldMk cId="1954319072" sldId="565"/>
            <ac:picMk id="7" creationId="{57AC67D0-E2FE-C354-3FDA-0FC524F1EE87}"/>
          </ac:picMkLst>
        </pc:picChg>
        <pc:picChg chg="add mod">
          <ac:chgData name="Lin, Xinming" userId="804290e4-0149-42f3-9128-8104b00a49c9" providerId="ADAL" clId="{E47B40CD-499F-4FCB-A916-7E0DA8101F6A}" dt="2023-07-31T18:18:11.988" v="335" actId="164"/>
          <ac:picMkLst>
            <pc:docMk/>
            <pc:sldMk cId="1954319072" sldId="565"/>
            <ac:picMk id="7" creationId="{F07E3109-4923-FEB5-C74B-C163B82D0244}"/>
          </ac:picMkLst>
        </pc:picChg>
        <pc:picChg chg="add del mod">
          <ac:chgData name="Lin, Xinming" userId="804290e4-0149-42f3-9128-8104b00a49c9" providerId="ADAL" clId="{E47B40CD-499F-4FCB-A916-7E0DA8101F6A}" dt="2023-08-04T16:48:36.511" v="1000"/>
          <ac:picMkLst>
            <pc:docMk/>
            <pc:sldMk cId="1954319072" sldId="565"/>
            <ac:picMk id="10" creationId="{77203201-1B12-247C-4242-287891E4A443}"/>
          </ac:picMkLst>
        </pc:picChg>
        <pc:picChg chg="add del mod">
          <ac:chgData name="Lin, Xinming" userId="804290e4-0149-42f3-9128-8104b00a49c9" providerId="ADAL" clId="{E47B40CD-499F-4FCB-A916-7E0DA8101F6A}" dt="2023-07-31T18:15:18.435" v="258" actId="478"/>
          <ac:picMkLst>
            <pc:docMk/>
            <pc:sldMk cId="1954319072" sldId="565"/>
            <ac:picMk id="10" creationId="{AF71F0E2-78A9-9FD2-5183-55888DE631CB}"/>
          </ac:picMkLst>
        </pc:picChg>
        <pc:picChg chg="add del mod topLvl">
          <ac:chgData name="Lin, Xinming" userId="804290e4-0149-42f3-9128-8104b00a49c9" providerId="ADAL" clId="{E47B40CD-499F-4FCB-A916-7E0DA8101F6A}" dt="2023-08-04T16:48:37.240" v="1001" actId="478"/>
          <ac:picMkLst>
            <pc:docMk/>
            <pc:sldMk cId="1954319072" sldId="565"/>
            <ac:picMk id="13" creationId="{CF25E076-E5EE-164E-434B-B9E3A1044057}"/>
          </ac:picMkLst>
        </pc:picChg>
        <pc:picChg chg="del">
          <ac:chgData name="Lin, Xinming" userId="804290e4-0149-42f3-9128-8104b00a49c9" providerId="ADAL" clId="{E47B40CD-499F-4FCB-A916-7E0DA8101F6A}" dt="2023-07-26T15:58:22.516" v="140" actId="478"/>
          <ac:picMkLst>
            <pc:docMk/>
            <pc:sldMk cId="1954319072" sldId="565"/>
            <ac:picMk id="16" creationId="{4946D2A6-756C-5360-77C5-B5FF7F908474}"/>
          </ac:picMkLst>
        </pc:picChg>
        <pc:picChg chg="add mod">
          <ac:chgData name="Lin, Xinming" userId="804290e4-0149-42f3-9128-8104b00a49c9" providerId="ADAL" clId="{E47B40CD-499F-4FCB-A916-7E0DA8101F6A}" dt="2023-07-31T18:18:44.097" v="348" actId="164"/>
          <ac:picMkLst>
            <pc:docMk/>
            <pc:sldMk cId="1954319072" sldId="565"/>
            <ac:picMk id="16" creationId="{E575867C-351E-37B7-CECB-823487E2AC23}"/>
          </ac:picMkLst>
        </pc:picChg>
        <pc:picChg chg="add del mod">
          <ac:chgData name="Lin, Xinming" userId="804290e4-0149-42f3-9128-8104b00a49c9" providerId="ADAL" clId="{E47B40CD-499F-4FCB-A916-7E0DA8101F6A}" dt="2023-08-01T15:32:40.910" v="839" actId="478"/>
          <ac:picMkLst>
            <pc:docMk/>
            <pc:sldMk cId="1954319072" sldId="565"/>
            <ac:picMk id="22" creationId="{E1DFEE18-3699-FC3D-3654-C11EE389AA53}"/>
          </ac:picMkLst>
        </pc:picChg>
      </pc:sldChg>
      <pc:sldChg chg="addSp delSp modSp mod">
        <pc:chgData name="Lin, Xinming" userId="804290e4-0149-42f3-9128-8104b00a49c9" providerId="ADAL" clId="{E47B40CD-499F-4FCB-A916-7E0DA8101F6A}" dt="2023-11-21T16:16:47.312" v="3366" actId="1076"/>
        <pc:sldMkLst>
          <pc:docMk/>
          <pc:sldMk cId="4090480104" sldId="566"/>
        </pc:sldMkLst>
        <pc:spChg chg="mod">
          <ac:chgData name="Lin, Xinming" userId="804290e4-0149-42f3-9128-8104b00a49c9" providerId="ADAL" clId="{E47B40CD-499F-4FCB-A916-7E0DA8101F6A}" dt="2023-11-21T16:14:22.854" v="3353" actId="20577"/>
          <ac:spMkLst>
            <pc:docMk/>
            <pc:sldMk cId="4090480104" sldId="566"/>
            <ac:spMk id="2" creationId="{00000000-0000-0000-0000-000000000000}"/>
          </ac:spMkLst>
        </pc:spChg>
        <pc:spChg chg="add mod">
          <ac:chgData name="Lin, Xinming" userId="804290e4-0149-42f3-9128-8104b00a49c9" providerId="ADAL" clId="{E47B40CD-499F-4FCB-A916-7E0DA8101F6A}" dt="2023-09-12T15:52:19.901" v="2078" actId="164"/>
          <ac:spMkLst>
            <pc:docMk/>
            <pc:sldMk cId="4090480104" sldId="566"/>
            <ac:spMk id="10" creationId="{DC45BCF4-7D2B-C940-6445-91A2C441F910}"/>
          </ac:spMkLst>
        </pc:spChg>
        <pc:spChg chg="add mod">
          <ac:chgData name="Lin, Xinming" userId="804290e4-0149-42f3-9128-8104b00a49c9" providerId="ADAL" clId="{E47B40CD-499F-4FCB-A916-7E0DA8101F6A}" dt="2023-09-12T15:52:34.774" v="2082" actId="1076"/>
          <ac:spMkLst>
            <pc:docMk/>
            <pc:sldMk cId="4090480104" sldId="566"/>
            <ac:spMk id="12" creationId="{5452F8D3-08BF-BAFE-0709-69D22C930E48}"/>
          </ac:spMkLst>
        </pc:spChg>
        <pc:spChg chg="add mod">
          <ac:chgData name="Lin, Xinming" userId="804290e4-0149-42f3-9128-8104b00a49c9" providerId="ADAL" clId="{E47B40CD-499F-4FCB-A916-7E0DA8101F6A}" dt="2023-10-19T15:57:17.882" v="3296" actId="164"/>
          <ac:spMkLst>
            <pc:docMk/>
            <pc:sldMk cId="4090480104" sldId="566"/>
            <ac:spMk id="14" creationId="{42570292-5939-33D1-00CD-D8718256AABE}"/>
          </ac:spMkLst>
        </pc:spChg>
        <pc:spChg chg="add mod">
          <ac:chgData name="Lin, Xinming" userId="804290e4-0149-42f3-9128-8104b00a49c9" providerId="ADAL" clId="{E47B40CD-499F-4FCB-A916-7E0DA8101F6A}" dt="2023-10-19T15:57:17.882" v="3296" actId="164"/>
          <ac:spMkLst>
            <pc:docMk/>
            <pc:sldMk cId="4090480104" sldId="566"/>
            <ac:spMk id="15" creationId="{5D51F5FE-E3B5-059B-5B3F-C703B118CE60}"/>
          </ac:spMkLst>
        </pc:spChg>
        <pc:grpChg chg="add del mod">
          <ac:chgData name="Lin, Xinming" userId="804290e4-0149-42f3-9128-8104b00a49c9" providerId="ADAL" clId="{E47B40CD-499F-4FCB-A916-7E0DA8101F6A}" dt="2023-10-19T15:56:32.911" v="3288" actId="478"/>
          <ac:grpSpMkLst>
            <pc:docMk/>
            <pc:sldMk cId="4090480104" sldId="566"/>
            <ac:grpSpMk id="13" creationId="{47C95278-9608-7C6C-FD7C-51C739DBA3FA}"/>
          </ac:grpSpMkLst>
        </pc:grpChg>
        <pc:grpChg chg="add mod">
          <ac:chgData name="Lin, Xinming" userId="804290e4-0149-42f3-9128-8104b00a49c9" providerId="ADAL" clId="{E47B40CD-499F-4FCB-A916-7E0DA8101F6A}" dt="2023-11-21T16:16:47.312" v="3366" actId="1076"/>
          <ac:grpSpMkLst>
            <pc:docMk/>
            <pc:sldMk cId="4090480104" sldId="566"/>
            <ac:grpSpMk id="16" creationId="{C71B4D2E-5EE2-6F0E-0FAA-4CC481C0BCD9}"/>
          </ac:grpSpMkLst>
        </pc:grpChg>
        <pc:picChg chg="add mod modCrop">
          <ac:chgData name="Lin, Xinming" userId="804290e4-0149-42f3-9128-8104b00a49c9" providerId="ADAL" clId="{E47B40CD-499F-4FCB-A916-7E0DA8101F6A}" dt="2023-09-12T15:52:19.901" v="2078" actId="164"/>
          <ac:picMkLst>
            <pc:docMk/>
            <pc:sldMk cId="4090480104" sldId="566"/>
            <ac:picMk id="7" creationId="{9D3423C3-B505-37A5-C3C5-8008944E9898}"/>
          </ac:picMkLst>
        </pc:picChg>
        <pc:picChg chg="add mod modCrop">
          <ac:chgData name="Lin, Xinming" userId="804290e4-0149-42f3-9128-8104b00a49c9" providerId="ADAL" clId="{E47B40CD-499F-4FCB-A916-7E0DA8101F6A}" dt="2023-09-12T15:52:30.644" v="2081" actId="1037"/>
          <ac:picMkLst>
            <pc:docMk/>
            <pc:sldMk cId="4090480104" sldId="566"/>
            <ac:picMk id="9" creationId="{61155C61-6472-382C-6ED5-D82CBEE4A264}"/>
          </ac:picMkLst>
        </pc:picChg>
        <pc:picChg chg="add mod">
          <ac:chgData name="Lin, Xinming" userId="804290e4-0149-42f3-9128-8104b00a49c9" providerId="ADAL" clId="{E47B40CD-499F-4FCB-A916-7E0DA8101F6A}" dt="2023-10-19T15:57:17.882" v="3296" actId="164"/>
          <ac:picMkLst>
            <pc:docMk/>
            <pc:sldMk cId="4090480104" sldId="566"/>
            <ac:picMk id="11" creationId="{40319849-0331-255F-606C-46DF46E767B1}"/>
          </ac:picMkLst>
        </pc:picChg>
        <pc:picChg chg="del">
          <ac:chgData name="Lin, Xinming" userId="804290e4-0149-42f3-9128-8104b00a49c9" providerId="ADAL" clId="{E47B40CD-499F-4FCB-A916-7E0DA8101F6A}" dt="2023-09-12T15:50:27.384" v="2059" actId="478"/>
          <ac:picMkLst>
            <pc:docMk/>
            <pc:sldMk cId="4090480104" sldId="566"/>
            <ac:picMk id="11" creationId="{95340A5D-5D3A-9BEA-2320-7C7F48C92686}"/>
          </ac:picMkLst>
        </pc:picChg>
      </pc:sldChg>
      <pc:sldChg chg="add">
        <pc:chgData name="Lin, Xinming" userId="804290e4-0149-42f3-9128-8104b00a49c9" providerId="ADAL" clId="{E47B40CD-499F-4FCB-A916-7E0DA8101F6A}" dt="2023-07-26T15:39:28.028" v="0" actId="2890"/>
        <pc:sldMkLst>
          <pc:docMk/>
          <pc:sldMk cId="4129973244" sldId="567"/>
        </pc:sldMkLst>
      </pc:sldChg>
      <pc:sldChg chg="addSp delSp modSp add mod ord">
        <pc:chgData name="Lin, Xinming" userId="804290e4-0149-42f3-9128-8104b00a49c9" providerId="ADAL" clId="{E47B40CD-499F-4FCB-A916-7E0DA8101F6A}" dt="2023-07-26T16:09:00.128" v="190" actId="962"/>
        <pc:sldMkLst>
          <pc:docMk/>
          <pc:sldMk cId="1573587674" sldId="568"/>
        </pc:sldMkLst>
        <pc:picChg chg="add del mod">
          <ac:chgData name="Lin, Xinming" userId="804290e4-0149-42f3-9128-8104b00a49c9" providerId="ADAL" clId="{E47B40CD-499F-4FCB-A916-7E0DA8101F6A}" dt="2023-07-26T16:07:32.761" v="182" actId="478"/>
          <ac:picMkLst>
            <pc:docMk/>
            <pc:sldMk cId="1573587674" sldId="568"/>
            <ac:picMk id="7" creationId="{4B2B7E17-1002-1376-1853-4324FFAD29E8}"/>
          </ac:picMkLst>
        </pc:picChg>
        <pc:picChg chg="add del mod">
          <ac:chgData name="Lin, Xinming" userId="804290e4-0149-42f3-9128-8104b00a49c9" providerId="ADAL" clId="{E47B40CD-499F-4FCB-A916-7E0DA8101F6A}" dt="2023-07-26T16:08:21.103" v="186" actId="478"/>
          <ac:picMkLst>
            <pc:docMk/>
            <pc:sldMk cId="1573587674" sldId="568"/>
            <ac:picMk id="10" creationId="{4C3A33E8-3C9C-577D-21B9-F63F224B660C}"/>
          </ac:picMkLst>
        </pc:picChg>
        <pc:picChg chg="add mod">
          <ac:chgData name="Lin, Xinming" userId="804290e4-0149-42f3-9128-8104b00a49c9" providerId="ADAL" clId="{E47B40CD-499F-4FCB-A916-7E0DA8101F6A}" dt="2023-07-26T16:09:00.128" v="190" actId="962"/>
          <ac:picMkLst>
            <pc:docMk/>
            <pc:sldMk cId="1573587674" sldId="568"/>
            <ac:picMk id="12" creationId="{17131450-4480-C11C-70C6-03681FA55309}"/>
          </ac:picMkLst>
        </pc:picChg>
        <pc:picChg chg="del">
          <ac:chgData name="Lin, Xinming" userId="804290e4-0149-42f3-9128-8104b00a49c9" providerId="ADAL" clId="{E47B40CD-499F-4FCB-A916-7E0DA8101F6A}" dt="2023-07-26T16:06:14.822" v="172" actId="478"/>
          <ac:picMkLst>
            <pc:docMk/>
            <pc:sldMk cId="1573587674" sldId="568"/>
            <ac:picMk id="19" creationId="{1D83F67E-44E5-C8FE-28C2-8A50E5780EE2}"/>
          </ac:picMkLst>
        </pc:picChg>
        <pc:picChg chg="del">
          <ac:chgData name="Lin, Xinming" userId="804290e4-0149-42f3-9128-8104b00a49c9" providerId="ADAL" clId="{E47B40CD-499F-4FCB-A916-7E0DA8101F6A}" dt="2023-07-26T16:06:13.581" v="170" actId="478"/>
          <ac:picMkLst>
            <pc:docMk/>
            <pc:sldMk cId="1573587674" sldId="568"/>
            <ac:picMk id="21" creationId="{21142DA7-7156-0B39-F9D2-34C70E0BE879}"/>
          </ac:picMkLst>
        </pc:picChg>
        <pc:picChg chg="del">
          <ac:chgData name="Lin, Xinming" userId="804290e4-0149-42f3-9128-8104b00a49c9" providerId="ADAL" clId="{E47B40CD-499F-4FCB-A916-7E0DA8101F6A}" dt="2023-07-26T16:06:15.294" v="173" actId="478"/>
          <ac:picMkLst>
            <pc:docMk/>
            <pc:sldMk cId="1573587674" sldId="568"/>
            <ac:picMk id="25" creationId="{EDF2B09B-4CD0-10E5-D93D-3B94F81931CD}"/>
          </ac:picMkLst>
        </pc:picChg>
        <pc:picChg chg="del">
          <ac:chgData name="Lin, Xinming" userId="804290e4-0149-42f3-9128-8104b00a49c9" providerId="ADAL" clId="{E47B40CD-499F-4FCB-A916-7E0DA8101F6A}" dt="2023-07-26T16:06:14.246" v="171" actId="478"/>
          <ac:picMkLst>
            <pc:docMk/>
            <pc:sldMk cId="1573587674" sldId="568"/>
            <ac:picMk id="30" creationId="{FF3A60FB-BD77-5C7B-A1D1-3A17703FC0E0}"/>
          </ac:picMkLst>
        </pc:picChg>
      </pc:sldChg>
      <pc:sldChg chg="addSp delSp modSp add mod">
        <pc:chgData name="Lin, Xinming" userId="804290e4-0149-42f3-9128-8104b00a49c9" providerId="ADAL" clId="{E47B40CD-499F-4FCB-A916-7E0DA8101F6A}" dt="2023-08-01T15:13:39.323" v="834" actId="1076"/>
        <pc:sldMkLst>
          <pc:docMk/>
          <pc:sldMk cId="267440242" sldId="569"/>
        </pc:sldMkLst>
        <pc:spChg chg="mod">
          <ac:chgData name="Lin, Xinming" userId="804290e4-0149-42f3-9128-8104b00a49c9" providerId="ADAL" clId="{E47B40CD-499F-4FCB-A916-7E0DA8101F6A}" dt="2023-07-31T18:27:57.170" v="487" actId="20577"/>
          <ac:spMkLst>
            <pc:docMk/>
            <pc:sldMk cId="267440242" sldId="569"/>
            <ac:spMk id="2" creationId="{00000000-0000-0000-0000-000000000000}"/>
          </ac:spMkLst>
        </pc:spChg>
        <pc:spChg chg="add mod">
          <ac:chgData name="Lin, Xinming" userId="804290e4-0149-42f3-9128-8104b00a49c9" providerId="ADAL" clId="{E47B40CD-499F-4FCB-A916-7E0DA8101F6A}" dt="2023-07-31T18:20:17.794" v="381" actId="20577"/>
          <ac:spMkLst>
            <pc:docMk/>
            <pc:sldMk cId="267440242" sldId="569"/>
            <ac:spMk id="10" creationId="{23B86B2D-538A-DD5D-60F3-19DF4AA9986B}"/>
          </ac:spMkLst>
        </pc:spChg>
        <pc:picChg chg="add mod ord modCrop">
          <ac:chgData name="Lin, Xinming" userId="804290e4-0149-42f3-9128-8104b00a49c9" providerId="ADAL" clId="{E47B40CD-499F-4FCB-A916-7E0DA8101F6A}" dt="2023-08-01T15:13:39.323" v="834" actId="1076"/>
          <ac:picMkLst>
            <pc:docMk/>
            <pc:sldMk cId="267440242" sldId="569"/>
            <ac:picMk id="7" creationId="{2776AA29-C73D-46B7-D4EE-1A638A905CDD}"/>
          </ac:picMkLst>
        </pc:picChg>
        <pc:picChg chg="del">
          <ac:chgData name="Lin, Xinming" userId="804290e4-0149-42f3-9128-8104b00a49c9" providerId="ADAL" clId="{E47B40CD-499F-4FCB-A916-7E0DA8101F6A}" dt="2023-07-31T18:14:29.319" v="249" actId="478"/>
          <ac:picMkLst>
            <pc:docMk/>
            <pc:sldMk cId="267440242" sldId="569"/>
            <ac:picMk id="11" creationId="{95340A5D-5D3A-9BEA-2320-7C7F48C92686}"/>
          </ac:picMkLst>
        </pc:picChg>
        <pc:picChg chg="add mod modCrop">
          <ac:chgData name="Lin, Xinming" userId="804290e4-0149-42f3-9128-8104b00a49c9" providerId="ADAL" clId="{E47B40CD-499F-4FCB-A916-7E0DA8101F6A}" dt="2023-07-31T18:27:40.142" v="482" actId="1076"/>
          <ac:picMkLst>
            <pc:docMk/>
            <pc:sldMk cId="267440242" sldId="569"/>
            <ac:picMk id="13" creationId="{64E19ED3-6A34-3924-F920-B890D3E091EB}"/>
          </ac:picMkLst>
        </pc:picChg>
      </pc:sldChg>
      <pc:sldChg chg="addSp delSp modSp add mod">
        <pc:chgData name="Lin, Xinming" userId="804290e4-0149-42f3-9128-8104b00a49c9" providerId="ADAL" clId="{E47B40CD-499F-4FCB-A916-7E0DA8101F6A}" dt="2023-07-31T18:29:39.156" v="517" actId="1076"/>
        <pc:sldMkLst>
          <pc:docMk/>
          <pc:sldMk cId="3595055338" sldId="570"/>
        </pc:sldMkLst>
        <pc:spChg chg="mod">
          <ac:chgData name="Lin, Xinming" userId="804290e4-0149-42f3-9128-8104b00a49c9" providerId="ADAL" clId="{E47B40CD-499F-4FCB-A916-7E0DA8101F6A}" dt="2023-07-31T18:29:00.936" v="507" actId="20577"/>
          <ac:spMkLst>
            <pc:docMk/>
            <pc:sldMk cId="3595055338" sldId="570"/>
            <ac:spMk id="2" creationId="{00000000-0000-0000-0000-000000000000}"/>
          </ac:spMkLst>
        </pc:spChg>
        <pc:spChg chg="mod">
          <ac:chgData name="Lin, Xinming" userId="804290e4-0149-42f3-9128-8104b00a49c9" providerId="ADAL" clId="{E47B40CD-499F-4FCB-A916-7E0DA8101F6A}" dt="2023-07-31T18:20:46.438" v="404" actId="20577"/>
          <ac:spMkLst>
            <pc:docMk/>
            <pc:sldMk cId="3595055338" sldId="570"/>
            <ac:spMk id="10" creationId="{23B86B2D-538A-DD5D-60F3-19DF4AA9986B}"/>
          </ac:spMkLst>
        </pc:spChg>
        <pc:picChg chg="del">
          <ac:chgData name="Lin, Xinming" userId="804290e4-0149-42f3-9128-8104b00a49c9" providerId="ADAL" clId="{E47B40CD-499F-4FCB-A916-7E0DA8101F6A}" dt="2023-07-31T18:20:30.824" v="384" actId="478"/>
          <ac:picMkLst>
            <pc:docMk/>
            <pc:sldMk cId="3595055338" sldId="570"/>
            <ac:picMk id="7" creationId="{2776AA29-C73D-46B7-D4EE-1A638A905CDD}"/>
          </ac:picMkLst>
        </pc:picChg>
        <pc:picChg chg="add mod modCrop">
          <ac:chgData name="Lin, Xinming" userId="804290e4-0149-42f3-9128-8104b00a49c9" providerId="ADAL" clId="{E47B40CD-499F-4FCB-A916-7E0DA8101F6A}" dt="2023-07-31T18:28:54.968" v="501" actId="1076"/>
          <ac:picMkLst>
            <pc:docMk/>
            <pc:sldMk cId="3595055338" sldId="570"/>
            <ac:picMk id="9" creationId="{4B04BFE8-3ED5-6A0A-B710-4B98705BF264}"/>
          </ac:picMkLst>
        </pc:picChg>
        <pc:picChg chg="add del mod modCrop">
          <ac:chgData name="Lin, Xinming" userId="804290e4-0149-42f3-9128-8104b00a49c9" providerId="ADAL" clId="{E47B40CD-499F-4FCB-A916-7E0DA8101F6A}" dt="2023-07-31T18:29:07.949" v="508" actId="478"/>
          <ac:picMkLst>
            <pc:docMk/>
            <pc:sldMk cId="3595055338" sldId="570"/>
            <ac:picMk id="12" creationId="{B9D3F2B0-ECC8-03D7-32CD-7956AFB57296}"/>
          </ac:picMkLst>
        </pc:picChg>
        <pc:picChg chg="add mod modCrop">
          <ac:chgData name="Lin, Xinming" userId="804290e4-0149-42f3-9128-8104b00a49c9" providerId="ADAL" clId="{E47B40CD-499F-4FCB-A916-7E0DA8101F6A}" dt="2023-07-31T18:29:39.156" v="517" actId="1076"/>
          <ac:picMkLst>
            <pc:docMk/>
            <pc:sldMk cId="3595055338" sldId="570"/>
            <ac:picMk id="14" creationId="{969DEC36-7688-C03C-AC71-8866662529DD}"/>
          </ac:picMkLst>
        </pc:picChg>
      </pc:sldChg>
      <pc:sldChg chg="addSp delSp modSp add mod">
        <pc:chgData name="Lin, Xinming" userId="804290e4-0149-42f3-9128-8104b00a49c9" providerId="ADAL" clId="{E47B40CD-499F-4FCB-A916-7E0DA8101F6A}" dt="2023-07-31T20:25:13.115" v="827" actId="20577"/>
        <pc:sldMkLst>
          <pc:docMk/>
          <pc:sldMk cId="1958153692" sldId="571"/>
        </pc:sldMkLst>
        <pc:spChg chg="mod">
          <ac:chgData name="Lin, Xinming" userId="804290e4-0149-42f3-9128-8104b00a49c9" providerId="ADAL" clId="{E47B40CD-499F-4FCB-A916-7E0DA8101F6A}" dt="2023-07-31T20:25:13.115" v="827" actId="20577"/>
          <ac:spMkLst>
            <pc:docMk/>
            <pc:sldMk cId="1958153692" sldId="571"/>
            <ac:spMk id="2" creationId="{00000000-0000-0000-0000-000000000000}"/>
          </ac:spMkLst>
        </pc:spChg>
        <pc:spChg chg="mod">
          <ac:chgData name="Lin, Xinming" userId="804290e4-0149-42f3-9128-8104b00a49c9" providerId="ADAL" clId="{E47B40CD-499F-4FCB-A916-7E0DA8101F6A}" dt="2023-07-31T18:21:55.762" v="425" actId="20577"/>
          <ac:spMkLst>
            <pc:docMk/>
            <pc:sldMk cId="1958153692" sldId="571"/>
            <ac:spMk id="10" creationId="{23B86B2D-538A-DD5D-60F3-19DF4AA9986B}"/>
          </ac:spMkLst>
        </pc:spChg>
        <pc:picChg chg="add mod modCrop">
          <ac:chgData name="Lin, Xinming" userId="804290e4-0149-42f3-9128-8104b00a49c9" providerId="ADAL" clId="{E47B40CD-499F-4FCB-A916-7E0DA8101F6A}" dt="2023-07-31T18:30:15.997" v="532" actId="14100"/>
          <ac:picMkLst>
            <pc:docMk/>
            <pc:sldMk cId="1958153692" sldId="571"/>
            <ac:picMk id="7" creationId="{A6A4F68E-8C15-17AA-80CD-7192ED68ED22}"/>
          </ac:picMkLst>
        </pc:picChg>
        <pc:picChg chg="del">
          <ac:chgData name="Lin, Xinming" userId="804290e4-0149-42f3-9128-8104b00a49c9" providerId="ADAL" clId="{E47B40CD-499F-4FCB-A916-7E0DA8101F6A}" dt="2023-07-31T18:21:14.401" v="411" actId="478"/>
          <ac:picMkLst>
            <pc:docMk/>
            <pc:sldMk cId="1958153692" sldId="571"/>
            <ac:picMk id="9" creationId="{4B04BFE8-3ED5-6A0A-B710-4B98705BF264}"/>
          </ac:picMkLst>
        </pc:picChg>
        <pc:picChg chg="add mod modCrop">
          <ac:chgData name="Lin, Xinming" userId="804290e4-0149-42f3-9128-8104b00a49c9" providerId="ADAL" clId="{E47B40CD-499F-4FCB-A916-7E0DA8101F6A}" dt="2023-07-31T18:30:13.339" v="531" actId="14100"/>
          <ac:picMkLst>
            <pc:docMk/>
            <pc:sldMk cId="1958153692" sldId="571"/>
            <ac:picMk id="12" creationId="{E8C565A9-50CB-0325-A226-EE5A5DFE39C7}"/>
          </ac:picMkLst>
        </pc:picChg>
      </pc:sldChg>
      <pc:sldChg chg="addSp delSp modSp add mod ord">
        <pc:chgData name="Lin, Xinming" userId="804290e4-0149-42f3-9128-8104b00a49c9" providerId="ADAL" clId="{E47B40CD-499F-4FCB-A916-7E0DA8101F6A}" dt="2023-08-04T17:16:02.563" v="1180" actId="1076"/>
        <pc:sldMkLst>
          <pc:docMk/>
          <pc:sldMk cId="2175580066" sldId="572"/>
        </pc:sldMkLst>
        <pc:spChg chg="mod">
          <ac:chgData name="Lin, Xinming" userId="804290e4-0149-42f3-9128-8104b00a49c9" providerId="ADAL" clId="{E47B40CD-499F-4FCB-A916-7E0DA8101F6A}" dt="2023-07-31T19:19:30.439" v="620" actId="20577"/>
          <ac:spMkLst>
            <pc:docMk/>
            <pc:sldMk cId="2175580066" sldId="572"/>
            <ac:spMk id="2" creationId="{00000000-0000-0000-0000-000000000000}"/>
          </ac:spMkLst>
        </pc:spChg>
        <pc:spChg chg="mod">
          <ac:chgData name="Lin, Xinming" userId="804290e4-0149-42f3-9128-8104b00a49c9" providerId="ADAL" clId="{E47B40CD-499F-4FCB-A916-7E0DA8101F6A}" dt="2023-07-31T19:42:20.712" v="666" actId="1076"/>
          <ac:spMkLst>
            <pc:docMk/>
            <pc:sldMk cId="2175580066" sldId="572"/>
            <ac:spMk id="10" creationId="{23B86B2D-538A-DD5D-60F3-19DF4AA9986B}"/>
          </ac:spMkLst>
        </pc:spChg>
        <pc:spChg chg="add del mod ord topLvl">
          <ac:chgData name="Lin, Xinming" userId="804290e4-0149-42f3-9128-8104b00a49c9" providerId="ADAL" clId="{E47B40CD-499F-4FCB-A916-7E0DA8101F6A}" dt="2023-08-04T17:13:04.299" v="1147" actId="1076"/>
          <ac:spMkLst>
            <pc:docMk/>
            <pc:sldMk cId="2175580066" sldId="572"/>
            <ac:spMk id="14" creationId="{D0E66B29-EBFB-061A-3070-DCB3BFF84A64}"/>
          </ac:spMkLst>
        </pc:spChg>
        <pc:spChg chg="add mod">
          <ac:chgData name="Lin, Xinming" userId="804290e4-0149-42f3-9128-8104b00a49c9" providerId="ADAL" clId="{E47B40CD-499F-4FCB-A916-7E0DA8101F6A}" dt="2023-07-31T19:52:26.302" v="748" actId="164"/>
          <ac:spMkLst>
            <pc:docMk/>
            <pc:sldMk cId="2175580066" sldId="572"/>
            <ac:spMk id="23" creationId="{5D5ABB60-9AB9-1FB3-18FC-936C0A25211B}"/>
          </ac:spMkLst>
        </pc:spChg>
        <pc:spChg chg="add mod">
          <ac:chgData name="Lin, Xinming" userId="804290e4-0149-42f3-9128-8104b00a49c9" providerId="ADAL" clId="{E47B40CD-499F-4FCB-A916-7E0DA8101F6A}" dt="2023-07-31T19:52:26.302" v="748" actId="164"/>
          <ac:spMkLst>
            <pc:docMk/>
            <pc:sldMk cId="2175580066" sldId="572"/>
            <ac:spMk id="24" creationId="{0F3A9F68-F135-819D-DF60-CB938BC8CA08}"/>
          </ac:spMkLst>
        </pc:spChg>
        <pc:spChg chg="add mod">
          <ac:chgData name="Lin, Xinming" userId="804290e4-0149-42f3-9128-8104b00a49c9" providerId="ADAL" clId="{E47B40CD-499F-4FCB-A916-7E0DA8101F6A}" dt="2023-07-31T19:52:26.302" v="748" actId="164"/>
          <ac:spMkLst>
            <pc:docMk/>
            <pc:sldMk cId="2175580066" sldId="572"/>
            <ac:spMk id="25" creationId="{9F889477-86FC-C9FF-75B8-23F9608E4769}"/>
          </ac:spMkLst>
        </pc:spChg>
        <pc:spChg chg="add mod">
          <ac:chgData name="Lin, Xinming" userId="804290e4-0149-42f3-9128-8104b00a49c9" providerId="ADAL" clId="{E47B40CD-499F-4FCB-A916-7E0DA8101F6A}" dt="2023-07-31T19:52:32.828" v="749" actId="164"/>
          <ac:spMkLst>
            <pc:docMk/>
            <pc:sldMk cId="2175580066" sldId="572"/>
            <ac:spMk id="26" creationId="{B0B24E7D-99C2-7577-D3DD-68D4558AC39C}"/>
          </ac:spMkLst>
        </pc:spChg>
        <pc:spChg chg="add mod">
          <ac:chgData name="Lin, Xinming" userId="804290e4-0149-42f3-9128-8104b00a49c9" providerId="ADAL" clId="{E47B40CD-499F-4FCB-A916-7E0DA8101F6A}" dt="2023-07-31T19:52:32.828" v="749" actId="164"/>
          <ac:spMkLst>
            <pc:docMk/>
            <pc:sldMk cId="2175580066" sldId="572"/>
            <ac:spMk id="27" creationId="{39DB1ED0-B7F6-18F2-38EB-94FC45FB234C}"/>
          </ac:spMkLst>
        </pc:spChg>
        <pc:spChg chg="add mod">
          <ac:chgData name="Lin, Xinming" userId="804290e4-0149-42f3-9128-8104b00a49c9" providerId="ADAL" clId="{E47B40CD-499F-4FCB-A916-7E0DA8101F6A}" dt="2023-07-31T19:52:32.828" v="749" actId="164"/>
          <ac:spMkLst>
            <pc:docMk/>
            <pc:sldMk cId="2175580066" sldId="572"/>
            <ac:spMk id="28" creationId="{3ED3A609-34F2-6346-DEF8-B4B53D98F04F}"/>
          </ac:spMkLst>
        </pc:spChg>
        <pc:spChg chg="add mod">
          <ac:chgData name="Lin, Xinming" userId="804290e4-0149-42f3-9128-8104b00a49c9" providerId="ADAL" clId="{E47B40CD-499F-4FCB-A916-7E0DA8101F6A}" dt="2023-07-31T19:52:26.302" v="748" actId="164"/>
          <ac:spMkLst>
            <pc:docMk/>
            <pc:sldMk cId="2175580066" sldId="572"/>
            <ac:spMk id="29" creationId="{F48DFCEB-4CD1-BA5A-97C2-F706D41386BA}"/>
          </ac:spMkLst>
        </pc:spChg>
        <pc:spChg chg="add mod">
          <ac:chgData name="Lin, Xinming" userId="804290e4-0149-42f3-9128-8104b00a49c9" providerId="ADAL" clId="{E47B40CD-499F-4FCB-A916-7E0DA8101F6A}" dt="2023-07-31T19:52:26.302" v="748" actId="164"/>
          <ac:spMkLst>
            <pc:docMk/>
            <pc:sldMk cId="2175580066" sldId="572"/>
            <ac:spMk id="30" creationId="{B6CE9709-82D9-CAD5-7D68-E9522C967764}"/>
          </ac:spMkLst>
        </pc:spChg>
        <pc:spChg chg="add mod">
          <ac:chgData name="Lin, Xinming" userId="804290e4-0149-42f3-9128-8104b00a49c9" providerId="ADAL" clId="{E47B40CD-499F-4FCB-A916-7E0DA8101F6A}" dt="2023-07-31T19:52:26.302" v="748" actId="164"/>
          <ac:spMkLst>
            <pc:docMk/>
            <pc:sldMk cId="2175580066" sldId="572"/>
            <ac:spMk id="31" creationId="{20417976-832D-E2F7-7CB1-E6918FC9AEC0}"/>
          </ac:spMkLst>
        </pc:spChg>
        <pc:spChg chg="add mod">
          <ac:chgData name="Lin, Xinming" userId="804290e4-0149-42f3-9128-8104b00a49c9" providerId="ADAL" clId="{E47B40CD-499F-4FCB-A916-7E0DA8101F6A}" dt="2023-07-31T19:52:26.302" v="748" actId="164"/>
          <ac:spMkLst>
            <pc:docMk/>
            <pc:sldMk cId="2175580066" sldId="572"/>
            <ac:spMk id="32" creationId="{234B86FD-D828-B43C-F139-1A10603E656F}"/>
          </ac:spMkLst>
        </pc:spChg>
        <pc:spChg chg="add mod">
          <ac:chgData name="Lin, Xinming" userId="804290e4-0149-42f3-9128-8104b00a49c9" providerId="ADAL" clId="{E47B40CD-499F-4FCB-A916-7E0DA8101F6A}" dt="2023-07-31T19:52:41.122" v="750" actId="164"/>
          <ac:spMkLst>
            <pc:docMk/>
            <pc:sldMk cId="2175580066" sldId="572"/>
            <ac:spMk id="33" creationId="{5E5816FF-B44A-60D9-CE2C-C6A7EDF45DEF}"/>
          </ac:spMkLst>
        </pc:spChg>
        <pc:spChg chg="add mod">
          <ac:chgData name="Lin, Xinming" userId="804290e4-0149-42f3-9128-8104b00a49c9" providerId="ADAL" clId="{E47B40CD-499F-4FCB-A916-7E0DA8101F6A}" dt="2023-07-31T19:52:41.122" v="750" actId="164"/>
          <ac:spMkLst>
            <pc:docMk/>
            <pc:sldMk cId="2175580066" sldId="572"/>
            <ac:spMk id="34" creationId="{9498E9E8-19AE-4D53-4DB4-B85C8DEDEA8F}"/>
          </ac:spMkLst>
        </pc:spChg>
        <pc:spChg chg="add mod">
          <ac:chgData name="Lin, Xinming" userId="804290e4-0149-42f3-9128-8104b00a49c9" providerId="ADAL" clId="{E47B40CD-499F-4FCB-A916-7E0DA8101F6A}" dt="2023-07-31T19:52:41.122" v="750" actId="164"/>
          <ac:spMkLst>
            <pc:docMk/>
            <pc:sldMk cId="2175580066" sldId="572"/>
            <ac:spMk id="35" creationId="{2816A171-586C-7F21-2C67-3370CC7F0435}"/>
          </ac:spMkLst>
        </pc:spChg>
        <pc:spChg chg="add mod">
          <ac:chgData name="Lin, Xinming" userId="804290e4-0149-42f3-9128-8104b00a49c9" providerId="ADAL" clId="{E47B40CD-499F-4FCB-A916-7E0DA8101F6A}" dt="2023-07-31T19:53:56.741" v="775" actId="164"/>
          <ac:spMkLst>
            <pc:docMk/>
            <pc:sldMk cId="2175580066" sldId="572"/>
            <ac:spMk id="36" creationId="{3B28C7CA-66AE-8F38-D3CC-C1BD7B63E7F7}"/>
          </ac:spMkLst>
        </pc:spChg>
        <pc:spChg chg="add mod">
          <ac:chgData name="Lin, Xinming" userId="804290e4-0149-42f3-9128-8104b00a49c9" providerId="ADAL" clId="{E47B40CD-499F-4FCB-A916-7E0DA8101F6A}" dt="2023-07-31T19:53:56.741" v="775" actId="164"/>
          <ac:spMkLst>
            <pc:docMk/>
            <pc:sldMk cId="2175580066" sldId="572"/>
            <ac:spMk id="37" creationId="{91CB5AC6-E2A6-4A5E-0315-9EED4537AA28}"/>
          </ac:spMkLst>
        </pc:spChg>
        <pc:spChg chg="add mod">
          <ac:chgData name="Lin, Xinming" userId="804290e4-0149-42f3-9128-8104b00a49c9" providerId="ADAL" clId="{E47B40CD-499F-4FCB-A916-7E0DA8101F6A}" dt="2023-07-31T19:53:56.741" v="775" actId="164"/>
          <ac:spMkLst>
            <pc:docMk/>
            <pc:sldMk cId="2175580066" sldId="572"/>
            <ac:spMk id="38" creationId="{C71EDA8B-8A81-51DA-F21C-B0F718C9FDB1}"/>
          </ac:spMkLst>
        </pc:spChg>
        <pc:spChg chg="add mod">
          <ac:chgData name="Lin, Xinming" userId="804290e4-0149-42f3-9128-8104b00a49c9" providerId="ADAL" clId="{E47B40CD-499F-4FCB-A916-7E0DA8101F6A}" dt="2023-07-31T19:53:56.741" v="775" actId="164"/>
          <ac:spMkLst>
            <pc:docMk/>
            <pc:sldMk cId="2175580066" sldId="572"/>
            <ac:spMk id="42" creationId="{6BE24395-FA61-9868-A9AD-029A2CA05F6D}"/>
          </ac:spMkLst>
        </pc:spChg>
        <pc:spChg chg="add mod">
          <ac:chgData name="Lin, Xinming" userId="804290e4-0149-42f3-9128-8104b00a49c9" providerId="ADAL" clId="{E47B40CD-499F-4FCB-A916-7E0DA8101F6A}" dt="2023-07-31T19:53:56.741" v="775" actId="164"/>
          <ac:spMkLst>
            <pc:docMk/>
            <pc:sldMk cId="2175580066" sldId="572"/>
            <ac:spMk id="43" creationId="{5B3C852B-E3F5-1FB7-33CC-9BF97A7F3A55}"/>
          </ac:spMkLst>
        </pc:spChg>
        <pc:spChg chg="add mod">
          <ac:chgData name="Lin, Xinming" userId="804290e4-0149-42f3-9128-8104b00a49c9" providerId="ADAL" clId="{E47B40CD-499F-4FCB-A916-7E0DA8101F6A}" dt="2023-07-31T19:53:56.741" v="775" actId="164"/>
          <ac:spMkLst>
            <pc:docMk/>
            <pc:sldMk cId="2175580066" sldId="572"/>
            <ac:spMk id="44" creationId="{73B02156-76E5-0F15-EC9E-6A8D0601FA41}"/>
          </ac:spMkLst>
        </pc:spChg>
        <pc:spChg chg="add mod">
          <ac:chgData name="Lin, Xinming" userId="804290e4-0149-42f3-9128-8104b00a49c9" providerId="ADAL" clId="{E47B40CD-499F-4FCB-A916-7E0DA8101F6A}" dt="2023-07-31T19:53:49.588" v="774" actId="571"/>
          <ac:spMkLst>
            <pc:docMk/>
            <pc:sldMk cId="2175580066" sldId="572"/>
            <ac:spMk id="46" creationId="{3BC1ADEB-7885-104B-CB17-F43511ABC4B8}"/>
          </ac:spMkLst>
        </pc:spChg>
        <pc:spChg chg="add mod">
          <ac:chgData name="Lin, Xinming" userId="804290e4-0149-42f3-9128-8104b00a49c9" providerId="ADAL" clId="{E47B40CD-499F-4FCB-A916-7E0DA8101F6A}" dt="2023-07-31T19:53:49.588" v="774" actId="571"/>
          <ac:spMkLst>
            <pc:docMk/>
            <pc:sldMk cId="2175580066" sldId="572"/>
            <ac:spMk id="47" creationId="{07AFB57E-A616-3A78-B972-FE4D77D0CB90}"/>
          </ac:spMkLst>
        </pc:spChg>
        <pc:spChg chg="add mod">
          <ac:chgData name="Lin, Xinming" userId="804290e4-0149-42f3-9128-8104b00a49c9" providerId="ADAL" clId="{E47B40CD-499F-4FCB-A916-7E0DA8101F6A}" dt="2023-07-31T19:53:49.588" v="774" actId="571"/>
          <ac:spMkLst>
            <pc:docMk/>
            <pc:sldMk cId="2175580066" sldId="572"/>
            <ac:spMk id="48" creationId="{60D59B57-1C58-79D3-884B-3763AD9CC9C9}"/>
          </ac:spMkLst>
        </pc:spChg>
        <pc:spChg chg="add mod">
          <ac:chgData name="Lin, Xinming" userId="804290e4-0149-42f3-9128-8104b00a49c9" providerId="ADAL" clId="{E47B40CD-499F-4FCB-A916-7E0DA8101F6A}" dt="2023-07-31T19:53:49.588" v="774" actId="571"/>
          <ac:spMkLst>
            <pc:docMk/>
            <pc:sldMk cId="2175580066" sldId="572"/>
            <ac:spMk id="49" creationId="{C9C019AB-7115-013C-95F9-5E72389A3BF9}"/>
          </ac:spMkLst>
        </pc:spChg>
        <pc:spChg chg="add mod">
          <ac:chgData name="Lin, Xinming" userId="804290e4-0149-42f3-9128-8104b00a49c9" providerId="ADAL" clId="{E47B40CD-499F-4FCB-A916-7E0DA8101F6A}" dt="2023-07-31T19:53:49.588" v="774" actId="571"/>
          <ac:spMkLst>
            <pc:docMk/>
            <pc:sldMk cId="2175580066" sldId="572"/>
            <ac:spMk id="50" creationId="{C65D0B9C-DD1D-AD4F-1C2E-55FEF85C7E75}"/>
          </ac:spMkLst>
        </pc:spChg>
        <pc:grpChg chg="add del mod">
          <ac:chgData name="Lin, Xinming" userId="804290e4-0149-42f3-9128-8104b00a49c9" providerId="ADAL" clId="{E47B40CD-499F-4FCB-A916-7E0DA8101F6A}" dt="2023-08-04T17:12:38.640" v="1132" actId="478"/>
          <ac:grpSpMkLst>
            <pc:docMk/>
            <pc:sldMk cId="2175580066" sldId="572"/>
            <ac:grpSpMk id="11" creationId="{35B5C281-AB33-130D-44E5-BFD4FB0DD69F}"/>
          </ac:grpSpMkLst>
        </pc:grpChg>
        <pc:grpChg chg="add del mod">
          <ac:chgData name="Lin, Xinming" userId="804290e4-0149-42f3-9128-8104b00a49c9" providerId="ADAL" clId="{E47B40CD-499F-4FCB-A916-7E0DA8101F6A}" dt="2023-08-04T17:14:39.956" v="1155" actId="478"/>
          <ac:grpSpMkLst>
            <pc:docMk/>
            <pc:sldMk cId="2175580066" sldId="572"/>
            <ac:grpSpMk id="39" creationId="{C70C1CB0-AE0F-5CF6-EBC7-22F0EF94FC8E}"/>
          </ac:grpSpMkLst>
        </pc:grpChg>
        <pc:grpChg chg="add del mod">
          <ac:chgData name="Lin, Xinming" userId="804290e4-0149-42f3-9128-8104b00a49c9" providerId="ADAL" clId="{E47B40CD-499F-4FCB-A916-7E0DA8101F6A}" dt="2023-08-04T17:13:24.859" v="1148" actId="478"/>
          <ac:grpSpMkLst>
            <pc:docMk/>
            <pc:sldMk cId="2175580066" sldId="572"/>
            <ac:grpSpMk id="40" creationId="{871B07D6-C75D-AAF6-489F-D0A7FCD041C8}"/>
          </ac:grpSpMkLst>
        </pc:grpChg>
        <pc:grpChg chg="add del mod">
          <ac:chgData name="Lin, Xinming" userId="804290e4-0149-42f3-9128-8104b00a49c9" providerId="ADAL" clId="{E47B40CD-499F-4FCB-A916-7E0DA8101F6A}" dt="2023-08-04T17:15:16.825" v="1164" actId="478"/>
          <ac:grpSpMkLst>
            <pc:docMk/>
            <pc:sldMk cId="2175580066" sldId="572"/>
            <ac:grpSpMk id="41" creationId="{A131D5BC-21F6-BA4F-D6BC-81815797AE93}"/>
          </ac:grpSpMkLst>
        </pc:grpChg>
        <pc:grpChg chg="add del mod">
          <ac:chgData name="Lin, Xinming" userId="804290e4-0149-42f3-9128-8104b00a49c9" providerId="ADAL" clId="{E47B40CD-499F-4FCB-A916-7E0DA8101F6A}" dt="2023-08-04T17:15:15.253" v="1163" actId="478"/>
          <ac:grpSpMkLst>
            <pc:docMk/>
            <pc:sldMk cId="2175580066" sldId="572"/>
            <ac:grpSpMk id="51" creationId="{8AD5ED98-23B3-DAA2-3D8A-AE1C8938AD99}"/>
          </ac:grpSpMkLst>
        </pc:grpChg>
        <pc:picChg chg="add del mod">
          <ac:chgData name="Lin, Xinming" userId="804290e4-0149-42f3-9128-8104b00a49c9" providerId="ADAL" clId="{E47B40CD-499F-4FCB-A916-7E0DA8101F6A}" dt="2023-08-04T17:12:43.536" v="1135"/>
          <ac:picMkLst>
            <pc:docMk/>
            <pc:sldMk cId="2175580066" sldId="572"/>
            <ac:picMk id="3" creationId="{993880DF-6747-D9A9-01C2-ECD87A7693FA}"/>
          </ac:picMkLst>
        </pc:picChg>
        <pc:picChg chg="add mod">
          <ac:chgData name="Lin, Xinming" userId="804290e4-0149-42f3-9128-8104b00a49c9" providerId="ADAL" clId="{E47B40CD-499F-4FCB-A916-7E0DA8101F6A}" dt="2023-08-04T17:13:01.923" v="1146" actId="14100"/>
          <ac:picMkLst>
            <pc:docMk/>
            <pc:sldMk cId="2175580066" sldId="572"/>
            <ac:picMk id="7" creationId="{7D2B4DDA-13CC-9EB1-E0D6-AE17B7C245DB}"/>
          </ac:picMkLst>
        </pc:picChg>
        <pc:picChg chg="del">
          <ac:chgData name="Lin, Xinming" userId="804290e4-0149-42f3-9128-8104b00a49c9" providerId="ADAL" clId="{E47B40CD-499F-4FCB-A916-7E0DA8101F6A}" dt="2023-07-31T19:15:59.084" v="567" actId="478"/>
          <ac:picMkLst>
            <pc:docMk/>
            <pc:sldMk cId="2175580066" sldId="572"/>
            <ac:picMk id="7" creationId="{A6A4F68E-8C15-17AA-80CD-7192ED68ED22}"/>
          </ac:picMkLst>
        </pc:picChg>
        <pc:picChg chg="add del mod">
          <ac:chgData name="Lin, Xinming" userId="804290e4-0149-42f3-9128-8104b00a49c9" providerId="ADAL" clId="{E47B40CD-499F-4FCB-A916-7E0DA8101F6A}" dt="2023-07-31T19:20:28.284" v="627" actId="478"/>
          <ac:picMkLst>
            <pc:docMk/>
            <pc:sldMk cId="2175580066" sldId="572"/>
            <ac:picMk id="9" creationId="{823770F5-2083-CC05-B77B-D3B63FDAFE16}"/>
          </ac:picMkLst>
        </pc:picChg>
        <pc:picChg chg="add del mod">
          <ac:chgData name="Lin, Xinming" userId="804290e4-0149-42f3-9128-8104b00a49c9" providerId="ADAL" clId="{E47B40CD-499F-4FCB-A916-7E0DA8101F6A}" dt="2023-08-04T17:13:43.040" v="1154" actId="478"/>
          <ac:picMkLst>
            <pc:docMk/>
            <pc:sldMk cId="2175580066" sldId="572"/>
            <ac:picMk id="12" creationId="{DCE95B98-EEB4-0303-4DE4-BDA8249B9F95}"/>
          </ac:picMkLst>
        </pc:picChg>
        <pc:picChg chg="del">
          <ac:chgData name="Lin, Xinming" userId="804290e4-0149-42f3-9128-8104b00a49c9" providerId="ADAL" clId="{E47B40CD-499F-4FCB-A916-7E0DA8101F6A}" dt="2023-07-31T19:15:59.771" v="568" actId="478"/>
          <ac:picMkLst>
            <pc:docMk/>
            <pc:sldMk cId="2175580066" sldId="572"/>
            <ac:picMk id="12" creationId="{E8C565A9-50CB-0325-A226-EE5A5DFE39C7}"/>
          </ac:picMkLst>
        </pc:picChg>
        <pc:picChg chg="del mod topLvl">
          <ac:chgData name="Lin, Xinming" userId="804290e4-0149-42f3-9128-8104b00a49c9" providerId="ADAL" clId="{E47B40CD-499F-4FCB-A916-7E0DA8101F6A}" dt="2023-08-04T17:12:38.640" v="1132" actId="478"/>
          <ac:picMkLst>
            <pc:docMk/>
            <pc:sldMk cId="2175580066" sldId="572"/>
            <ac:picMk id="13" creationId="{F23C9FEC-6C34-C4AD-0C3B-582921AAA7BD}"/>
          </ac:picMkLst>
        </pc:picChg>
        <pc:picChg chg="add mod">
          <ac:chgData name="Lin, Xinming" userId="804290e4-0149-42f3-9128-8104b00a49c9" providerId="ADAL" clId="{E47B40CD-499F-4FCB-A916-7E0DA8101F6A}" dt="2023-07-31T19:52:26.302" v="748" actId="164"/>
          <ac:picMkLst>
            <pc:docMk/>
            <pc:sldMk cId="2175580066" sldId="572"/>
            <ac:picMk id="16" creationId="{4E0BB4BF-6985-A178-F03A-FF4FB5EC6F85}"/>
          </ac:picMkLst>
        </pc:picChg>
        <pc:picChg chg="add mod">
          <ac:chgData name="Lin, Xinming" userId="804290e4-0149-42f3-9128-8104b00a49c9" providerId="ADAL" clId="{E47B40CD-499F-4FCB-A916-7E0DA8101F6A}" dt="2023-08-04T17:15:04.002" v="1161" actId="1076"/>
          <ac:picMkLst>
            <pc:docMk/>
            <pc:sldMk cId="2175580066" sldId="572"/>
            <ac:picMk id="17" creationId="{1A603F5F-0AAF-7A31-BAB1-F9B0A07E5644}"/>
          </ac:picMkLst>
        </pc:picChg>
        <pc:picChg chg="add mod">
          <ac:chgData name="Lin, Xinming" userId="804290e4-0149-42f3-9128-8104b00a49c9" providerId="ADAL" clId="{E47B40CD-499F-4FCB-A916-7E0DA8101F6A}" dt="2023-07-31T19:52:32.828" v="749" actId="164"/>
          <ac:picMkLst>
            <pc:docMk/>
            <pc:sldMk cId="2175580066" sldId="572"/>
            <ac:picMk id="18" creationId="{4CD3F50F-891D-D6FB-231C-4120F8EED79E}"/>
          </ac:picMkLst>
        </pc:picChg>
        <pc:picChg chg="add del mod">
          <ac:chgData name="Lin, Xinming" userId="804290e4-0149-42f3-9128-8104b00a49c9" providerId="ADAL" clId="{E47B40CD-499F-4FCB-A916-7E0DA8101F6A}" dt="2023-08-04T17:15:14.320" v="1162" actId="478"/>
          <ac:picMkLst>
            <pc:docMk/>
            <pc:sldMk cId="2175580066" sldId="572"/>
            <ac:picMk id="20" creationId="{F001CFA0-CD3A-0A5C-2646-F15F230993DE}"/>
          </ac:picMkLst>
        </pc:picChg>
        <pc:picChg chg="add mod">
          <ac:chgData name="Lin, Xinming" userId="804290e4-0149-42f3-9128-8104b00a49c9" providerId="ADAL" clId="{E47B40CD-499F-4FCB-A916-7E0DA8101F6A}" dt="2023-08-04T17:15:29.553" v="1169" actId="1076"/>
          <ac:picMkLst>
            <pc:docMk/>
            <pc:sldMk cId="2175580066" sldId="572"/>
            <ac:picMk id="21" creationId="{0CB13EAD-6BD2-60F8-8DDE-0847AA3D56BD}"/>
          </ac:picMkLst>
        </pc:picChg>
        <pc:picChg chg="add mod">
          <ac:chgData name="Lin, Xinming" userId="804290e4-0149-42f3-9128-8104b00a49c9" providerId="ADAL" clId="{E47B40CD-499F-4FCB-A916-7E0DA8101F6A}" dt="2023-07-31T19:53:56.741" v="775" actId="164"/>
          <ac:picMkLst>
            <pc:docMk/>
            <pc:sldMk cId="2175580066" sldId="572"/>
            <ac:picMk id="22" creationId="{21037768-7956-C558-10CC-B980D026614F}"/>
          </ac:picMkLst>
        </pc:picChg>
        <pc:picChg chg="add mod">
          <ac:chgData name="Lin, Xinming" userId="804290e4-0149-42f3-9128-8104b00a49c9" providerId="ADAL" clId="{E47B40CD-499F-4FCB-A916-7E0DA8101F6A}" dt="2023-07-31T19:53:49.588" v="774" actId="571"/>
          <ac:picMkLst>
            <pc:docMk/>
            <pc:sldMk cId="2175580066" sldId="572"/>
            <ac:picMk id="45" creationId="{068E5D24-AFEC-0CA5-04BC-AB889F638F4F}"/>
          </ac:picMkLst>
        </pc:picChg>
        <pc:picChg chg="add mod">
          <ac:chgData name="Lin, Xinming" userId="804290e4-0149-42f3-9128-8104b00a49c9" providerId="ADAL" clId="{E47B40CD-499F-4FCB-A916-7E0DA8101F6A}" dt="2023-08-04T17:15:42.032" v="1174" actId="1076"/>
          <ac:picMkLst>
            <pc:docMk/>
            <pc:sldMk cId="2175580066" sldId="572"/>
            <ac:picMk id="46" creationId="{0506BA57-29D6-668A-9ADD-B6319363F497}"/>
          </ac:picMkLst>
        </pc:picChg>
        <pc:picChg chg="add mod">
          <ac:chgData name="Lin, Xinming" userId="804290e4-0149-42f3-9128-8104b00a49c9" providerId="ADAL" clId="{E47B40CD-499F-4FCB-A916-7E0DA8101F6A}" dt="2023-08-04T17:16:02.563" v="1180" actId="1076"/>
          <ac:picMkLst>
            <pc:docMk/>
            <pc:sldMk cId="2175580066" sldId="572"/>
            <ac:picMk id="48" creationId="{CFC0CA19-9E87-CF4A-76D5-9C7F9303A402}"/>
          </ac:picMkLst>
        </pc:picChg>
      </pc:sldChg>
      <pc:sldChg chg="addSp delSp modSp add mod ord">
        <pc:chgData name="Lin, Xinming" userId="804290e4-0149-42f3-9128-8104b00a49c9" providerId="ADAL" clId="{E47B40CD-499F-4FCB-A916-7E0DA8101F6A}" dt="2023-08-11T22:59:39.859" v="1391"/>
        <pc:sldMkLst>
          <pc:docMk/>
          <pc:sldMk cId="3644646813" sldId="573"/>
        </pc:sldMkLst>
        <pc:spChg chg="del mod">
          <ac:chgData name="Lin, Xinming" userId="804290e4-0149-42f3-9128-8104b00a49c9" providerId="ADAL" clId="{E47B40CD-499F-4FCB-A916-7E0DA8101F6A}" dt="2023-07-31T20:00:33.658" v="781" actId="478"/>
          <ac:spMkLst>
            <pc:docMk/>
            <pc:sldMk cId="3644646813" sldId="573"/>
            <ac:spMk id="10" creationId="{23B86B2D-538A-DD5D-60F3-19DF4AA9986B}"/>
          </ac:spMkLst>
        </pc:spChg>
        <pc:grpChg chg="del">
          <ac:chgData name="Lin, Xinming" userId="804290e4-0149-42f3-9128-8104b00a49c9" providerId="ADAL" clId="{E47B40CD-499F-4FCB-A916-7E0DA8101F6A}" dt="2023-07-31T20:00:28.502" v="778" actId="478"/>
          <ac:grpSpMkLst>
            <pc:docMk/>
            <pc:sldMk cId="3644646813" sldId="573"/>
            <ac:grpSpMk id="11" creationId="{35B5C281-AB33-130D-44E5-BFD4FB0DD69F}"/>
          </ac:grpSpMkLst>
        </pc:grpChg>
        <pc:grpChg chg="del">
          <ac:chgData name="Lin, Xinming" userId="804290e4-0149-42f3-9128-8104b00a49c9" providerId="ADAL" clId="{E47B40CD-499F-4FCB-A916-7E0DA8101F6A}" dt="2023-07-31T20:00:27.785" v="777" actId="478"/>
          <ac:grpSpMkLst>
            <pc:docMk/>
            <pc:sldMk cId="3644646813" sldId="573"/>
            <ac:grpSpMk id="39" creationId="{C70C1CB0-AE0F-5CF6-EBC7-22F0EF94FC8E}"/>
          </ac:grpSpMkLst>
        </pc:grpChg>
        <pc:grpChg chg="del">
          <ac:chgData name="Lin, Xinming" userId="804290e4-0149-42f3-9128-8104b00a49c9" providerId="ADAL" clId="{E47B40CD-499F-4FCB-A916-7E0DA8101F6A}" dt="2023-07-31T20:00:35.275" v="783" actId="478"/>
          <ac:grpSpMkLst>
            <pc:docMk/>
            <pc:sldMk cId="3644646813" sldId="573"/>
            <ac:grpSpMk id="40" creationId="{871B07D6-C75D-AAF6-489F-D0A7FCD041C8}"/>
          </ac:grpSpMkLst>
        </pc:grpChg>
        <pc:grpChg chg="del">
          <ac:chgData name="Lin, Xinming" userId="804290e4-0149-42f3-9128-8104b00a49c9" providerId="ADAL" clId="{E47B40CD-499F-4FCB-A916-7E0DA8101F6A}" dt="2023-07-31T20:00:34.845" v="782" actId="478"/>
          <ac:grpSpMkLst>
            <pc:docMk/>
            <pc:sldMk cId="3644646813" sldId="573"/>
            <ac:grpSpMk id="41" creationId="{A131D5BC-21F6-BA4F-D6BC-81815797AE93}"/>
          </ac:grpSpMkLst>
        </pc:grpChg>
        <pc:grpChg chg="del">
          <ac:chgData name="Lin, Xinming" userId="804290e4-0149-42f3-9128-8104b00a49c9" providerId="ADAL" clId="{E47B40CD-499F-4FCB-A916-7E0DA8101F6A}" dt="2023-07-31T20:00:35.793" v="784" actId="478"/>
          <ac:grpSpMkLst>
            <pc:docMk/>
            <pc:sldMk cId="3644646813" sldId="573"/>
            <ac:grpSpMk id="51" creationId="{8AD5ED98-23B3-DAA2-3D8A-AE1C8938AD99}"/>
          </ac:grpSpMkLst>
        </pc:grpChg>
        <pc:picChg chg="add del mod">
          <ac:chgData name="Lin, Xinming" userId="804290e4-0149-42f3-9128-8104b00a49c9" providerId="ADAL" clId="{E47B40CD-499F-4FCB-A916-7E0DA8101F6A}" dt="2023-08-04T17:08:30.705" v="1124" actId="478"/>
          <ac:picMkLst>
            <pc:docMk/>
            <pc:sldMk cId="3644646813" sldId="573"/>
            <ac:picMk id="7" creationId="{5F800419-26A2-6FD5-D629-A168BFC60025}"/>
          </ac:picMkLst>
        </pc:picChg>
        <pc:picChg chg="add del mod">
          <ac:chgData name="Lin, Xinming" userId="804290e4-0149-42f3-9128-8104b00a49c9" providerId="ADAL" clId="{E47B40CD-499F-4FCB-A916-7E0DA8101F6A}" dt="2023-08-04T17:08:01.939" v="1110"/>
          <ac:picMkLst>
            <pc:docMk/>
            <pc:sldMk cId="3644646813" sldId="573"/>
            <ac:picMk id="9" creationId="{B29BB173-F5EC-E097-D69F-27360D7F207B}"/>
          </ac:picMkLst>
        </pc:picChg>
        <pc:picChg chg="add mod">
          <ac:chgData name="Lin, Xinming" userId="804290e4-0149-42f3-9128-8104b00a49c9" providerId="ADAL" clId="{E47B40CD-499F-4FCB-A916-7E0DA8101F6A}" dt="2023-08-04T17:08:16.899" v="1117" actId="1076"/>
          <ac:picMkLst>
            <pc:docMk/>
            <pc:sldMk cId="3644646813" sldId="573"/>
            <ac:picMk id="11" creationId="{38E56081-2F8A-EA2E-EF2F-F3F3C8AA1E1C}"/>
          </ac:picMkLst>
        </pc:picChg>
        <pc:picChg chg="add del mod">
          <ac:chgData name="Lin, Xinming" userId="804290e4-0149-42f3-9128-8104b00a49c9" providerId="ADAL" clId="{E47B40CD-499F-4FCB-A916-7E0DA8101F6A}" dt="2023-08-04T17:08:22.560" v="1121" actId="478"/>
          <ac:picMkLst>
            <pc:docMk/>
            <pc:sldMk cId="3644646813" sldId="573"/>
            <ac:picMk id="12" creationId="{6E7E8909-DB0B-C2FD-EE5D-B6E5B63A942A}"/>
          </ac:picMkLst>
        </pc:picChg>
        <pc:picChg chg="add mod">
          <ac:chgData name="Lin, Xinming" userId="804290e4-0149-42f3-9128-8104b00a49c9" providerId="ADAL" clId="{E47B40CD-499F-4FCB-A916-7E0DA8101F6A}" dt="2023-08-04T17:08:29.085" v="1123" actId="1076"/>
          <ac:picMkLst>
            <pc:docMk/>
            <pc:sldMk cId="3644646813" sldId="573"/>
            <ac:picMk id="14" creationId="{34F07E74-656F-B82C-C8C9-0162183CE195}"/>
          </ac:picMkLst>
        </pc:picChg>
        <pc:picChg chg="add mod">
          <ac:chgData name="Lin, Xinming" userId="804290e4-0149-42f3-9128-8104b00a49c9" providerId="ADAL" clId="{E47B40CD-499F-4FCB-A916-7E0DA8101F6A}" dt="2023-08-04T17:17:53.916" v="1190" actId="1076"/>
          <ac:picMkLst>
            <pc:docMk/>
            <pc:sldMk cId="3644646813" sldId="573"/>
            <ac:picMk id="16" creationId="{E4E4FCA6-5A88-C186-6E02-526D808B8069}"/>
          </ac:picMkLst>
        </pc:picChg>
        <pc:picChg chg="add del mod">
          <ac:chgData name="Lin, Xinming" userId="804290e4-0149-42f3-9128-8104b00a49c9" providerId="ADAL" clId="{E47B40CD-499F-4FCB-A916-7E0DA8101F6A}" dt="2023-08-04T17:08:04.397" v="1112" actId="478"/>
          <ac:picMkLst>
            <pc:docMk/>
            <pc:sldMk cId="3644646813" sldId="573"/>
            <ac:picMk id="17" creationId="{791CD8C6-673D-502C-8FCF-83AD75A1B54B}"/>
          </ac:picMkLst>
        </pc:picChg>
        <pc:picChg chg="add mod">
          <ac:chgData name="Lin, Xinming" userId="804290e4-0149-42f3-9128-8104b00a49c9" providerId="ADAL" clId="{E47B40CD-499F-4FCB-A916-7E0DA8101F6A}" dt="2023-08-04T17:18:16.561" v="1197" actId="1076"/>
          <ac:picMkLst>
            <pc:docMk/>
            <pc:sldMk cId="3644646813" sldId="573"/>
            <ac:picMk id="19" creationId="{2C20EE1A-119E-3CD1-F30E-1C308A7F3B50}"/>
          </ac:picMkLst>
        </pc:picChg>
      </pc:sldChg>
      <pc:sldChg chg="delSp add del mod">
        <pc:chgData name="Lin, Xinming" userId="804290e4-0149-42f3-9128-8104b00a49c9" providerId="ADAL" clId="{E47B40CD-499F-4FCB-A916-7E0DA8101F6A}" dt="2023-08-04T17:07:35.213" v="1107" actId="2696"/>
        <pc:sldMkLst>
          <pc:docMk/>
          <pc:sldMk cId="3491051308" sldId="574"/>
        </pc:sldMkLst>
        <pc:picChg chg="del">
          <ac:chgData name="Lin, Xinming" userId="804290e4-0149-42f3-9128-8104b00a49c9" providerId="ADAL" clId="{E47B40CD-499F-4FCB-A916-7E0DA8101F6A}" dt="2023-08-04T16:31:37.704" v="842" actId="478"/>
          <ac:picMkLst>
            <pc:docMk/>
            <pc:sldMk cId="3491051308" sldId="574"/>
            <ac:picMk id="7" creationId="{5F800419-26A2-6FD5-D629-A168BFC60025}"/>
          </ac:picMkLst>
        </pc:picChg>
        <pc:picChg chg="del">
          <ac:chgData name="Lin, Xinming" userId="804290e4-0149-42f3-9128-8104b00a49c9" providerId="ADAL" clId="{E47B40CD-499F-4FCB-A916-7E0DA8101F6A}" dt="2023-08-04T16:31:38.221" v="843" actId="478"/>
          <ac:picMkLst>
            <pc:docMk/>
            <pc:sldMk cId="3491051308" sldId="574"/>
            <ac:picMk id="12" creationId="{6E7E8909-DB0B-C2FD-EE5D-B6E5B63A942A}"/>
          </ac:picMkLst>
        </pc:picChg>
        <pc:picChg chg="del">
          <ac:chgData name="Lin, Xinming" userId="804290e4-0149-42f3-9128-8104b00a49c9" providerId="ADAL" clId="{E47B40CD-499F-4FCB-A916-7E0DA8101F6A}" dt="2023-08-04T16:31:37.156" v="841" actId="478"/>
          <ac:picMkLst>
            <pc:docMk/>
            <pc:sldMk cId="3491051308" sldId="574"/>
            <ac:picMk id="17" creationId="{791CD8C6-673D-502C-8FCF-83AD75A1B54B}"/>
          </ac:picMkLst>
        </pc:picChg>
      </pc:sldChg>
      <pc:sldChg chg="addSp delSp modSp add mod ord">
        <pc:chgData name="Lin, Xinming" userId="804290e4-0149-42f3-9128-8104b00a49c9" providerId="ADAL" clId="{E47B40CD-499F-4FCB-A916-7E0DA8101F6A}" dt="2023-08-04T19:29:04.899" v="1317" actId="21"/>
        <pc:sldMkLst>
          <pc:docMk/>
          <pc:sldMk cId="787864234" sldId="575"/>
        </pc:sldMkLst>
        <pc:spChg chg="mod">
          <ac:chgData name="Lin, Xinming" userId="804290e4-0149-42f3-9128-8104b00a49c9" providerId="ADAL" clId="{E47B40CD-499F-4FCB-A916-7E0DA8101F6A}" dt="2023-08-04T17:16:41.711" v="1186"/>
          <ac:spMkLst>
            <pc:docMk/>
            <pc:sldMk cId="787864234" sldId="575"/>
            <ac:spMk id="9" creationId="{24D9A1C9-21CE-463D-BB35-F6C7EDF9A2F5}"/>
          </ac:spMkLst>
        </pc:spChg>
        <pc:spChg chg="del mod topLvl">
          <ac:chgData name="Lin, Xinming" userId="804290e4-0149-42f3-9128-8104b00a49c9" providerId="ADAL" clId="{E47B40CD-499F-4FCB-A916-7E0DA8101F6A}" dt="2023-08-04T16:37:20.284" v="945" actId="478"/>
          <ac:spMkLst>
            <pc:docMk/>
            <pc:sldMk cId="787864234" sldId="575"/>
            <ac:spMk id="11" creationId="{893EE8B6-5E2C-47E1-672D-593E44C49CA5}"/>
          </ac:spMkLst>
        </pc:spChg>
        <pc:spChg chg="add del mod">
          <ac:chgData name="Lin, Xinming" userId="804290e4-0149-42f3-9128-8104b00a49c9" providerId="ADAL" clId="{E47B40CD-499F-4FCB-A916-7E0DA8101F6A}" dt="2023-08-04T16:33:45.700" v="876" actId="21"/>
          <ac:spMkLst>
            <pc:docMk/>
            <pc:sldMk cId="787864234" sldId="575"/>
            <ac:spMk id="12" creationId="{09D805AB-81D6-3C77-F252-FBF3E03CD278}"/>
          </ac:spMkLst>
        </pc:spChg>
        <pc:spChg chg="del mod topLvl">
          <ac:chgData name="Lin, Xinming" userId="804290e4-0149-42f3-9128-8104b00a49c9" providerId="ADAL" clId="{E47B40CD-499F-4FCB-A916-7E0DA8101F6A}" dt="2023-08-04T16:35:10.508" v="902" actId="21"/>
          <ac:spMkLst>
            <pc:docMk/>
            <pc:sldMk cId="787864234" sldId="575"/>
            <ac:spMk id="14" creationId="{B8918DAF-8CEA-872A-D964-819D9EE3F019}"/>
          </ac:spMkLst>
        </pc:spChg>
        <pc:spChg chg="add mod">
          <ac:chgData name="Lin, Xinming" userId="804290e4-0149-42f3-9128-8104b00a49c9" providerId="ADAL" clId="{E47B40CD-499F-4FCB-A916-7E0DA8101F6A}" dt="2023-08-04T16:33:55.750" v="879" actId="164"/>
          <ac:spMkLst>
            <pc:docMk/>
            <pc:sldMk cId="787864234" sldId="575"/>
            <ac:spMk id="15" creationId="{AF82B85F-0B24-4260-BDA6-2001CAE98A0E}"/>
          </ac:spMkLst>
        </pc:spChg>
        <pc:spChg chg="add mod ord">
          <ac:chgData name="Lin, Xinming" userId="804290e4-0149-42f3-9128-8104b00a49c9" providerId="ADAL" clId="{E47B40CD-499F-4FCB-A916-7E0DA8101F6A}" dt="2023-08-04T19:28:24.551" v="1314" actId="20577"/>
          <ac:spMkLst>
            <pc:docMk/>
            <pc:sldMk cId="787864234" sldId="575"/>
            <ac:spMk id="24" creationId="{FC703516-AE54-ECF6-0DB1-26C256DCA30C}"/>
          </ac:spMkLst>
        </pc:spChg>
        <pc:spChg chg="add mod">
          <ac:chgData name="Lin, Xinming" userId="804290e4-0149-42f3-9128-8104b00a49c9" providerId="ADAL" clId="{E47B40CD-499F-4FCB-A916-7E0DA8101F6A}" dt="2023-08-04T16:44:15.867" v="989" actId="164"/>
          <ac:spMkLst>
            <pc:docMk/>
            <pc:sldMk cId="787864234" sldId="575"/>
            <ac:spMk id="30" creationId="{D2E8FFA3-1336-0F9F-99CA-0C02B7592589}"/>
          </ac:spMkLst>
        </pc:spChg>
        <pc:grpChg chg="del mod">
          <ac:chgData name="Lin, Xinming" userId="804290e4-0149-42f3-9128-8104b00a49c9" providerId="ADAL" clId="{E47B40CD-499F-4FCB-A916-7E0DA8101F6A}" dt="2023-08-04T16:37:17.818" v="944" actId="478"/>
          <ac:grpSpMkLst>
            <pc:docMk/>
            <pc:sldMk cId="787864234" sldId="575"/>
            <ac:grpSpMk id="17" creationId="{094B3964-321E-59D1-CA72-4B60A59667ED}"/>
          </ac:grpSpMkLst>
        </pc:grpChg>
        <pc:grpChg chg="del mod">
          <ac:chgData name="Lin, Xinming" userId="804290e4-0149-42f3-9128-8104b00a49c9" providerId="ADAL" clId="{E47B40CD-499F-4FCB-A916-7E0DA8101F6A}" dt="2023-08-04T16:34:05.040" v="880" actId="165"/>
          <ac:grpSpMkLst>
            <pc:docMk/>
            <pc:sldMk cId="787864234" sldId="575"/>
            <ac:grpSpMk id="18" creationId="{3B30BB30-B977-392E-9E89-7C0C01585751}"/>
          </ac:grpSpMkLst>
        </pc:grpChg>
        <pc:grpChg chg="del">
          <ac:chgData name="Lin, Xinming" userId="804290e4-0149-42f3-9128-8104b00a49c9" providerId="ADAL" clId="{E47B40CD-499F-4FCB-A916-7E0DA8101F6A}" dt="2023-08-04T16:32:33.842" v="853" actId="478"/>
          <ac:grpSpMkLst>
            <pc:docMk/>
            <pc:sldMk cId="787864234" sldId="575"/>
            <ac:grpSpMk id="20" creationId="{8EDCA97E-10A3-E82F-9413-8517C7A25365}"/>
          </ac:grpSpMkLst>
        </pc:grpChg>
        <pc:grpChg chg="add mod">
          <ac:chgData name="Lin, Xinming" userId="804290e4-0149-42f3-9128-8104b00a49c9" providerId="ADAL" clId="{E47B40CD-499F-4FCB-A916-7E0DA8101F6A}" dt="2023-08-04T17:16:43.752" v="1187" actId="1076"/>
          <ac:grpSpMkLst>
            <pc:docMk/>
            <pc:sldMk cId="787864234" sldId="575"/>
            <ac:grpSpMk id="21" creationId="{0CAE6ABB-91F4-BA99-29C8-AA7D21BE7BF2}"/>
          </ac:grpSpMkLst>
        </pc:grpChg>
        <pc:grpChg chg="add mod">
          <ac:chgData name="Lin, Xinming" userId="804290e4-0149-42f3-9128-8104b00a49c9" providerId="ADAL" clId="{E47B40CD-499F-4FCB-A916-7E0DA8101F6A}" dt="2023-08-04T17:16:46.190" v="1188" actId="1076"/>
          <ac:grpSpMkLst>
            <pc:docMk/>
            <pc:sldMk cId="787864234" sldId="575"/>
            <ac:grpSpMk id="27" creationId="{9669C3D9-A9B5-69FA-132B-251EAF142F1D}"/>
          </ac:grpSpMkLst>
        </pc:grpChg>
        <pc:grpChg chg="add del mod">
          <ac:chgData name="Lin, Xinming" userId="804290e4-0149-42f3-9128-8104b00a49c9" providerId="ADAL" clId="{E47B40CD-499F-4FCB-A916-7E0DA8101F6A}" dt="2023-08-04T19:29:04.899" v="1317" actId="21"/>
          <ac:grpSpMkLst>
            <pc:docMk/>
            <pc:sldMk cId="787864234" sldId="575"/>
            <ac:grpSpMk id="31" creationId="{C53E71D1-B8C8-E309-585F-6AC89AD3650A}"/>
          </ac:grpSpMkLst>
        </pc:grpChg>
        <pc:picChg chg="del topLvl">
          <ac:chgData name="Lin, Xinming" userId="804290e4-0149-42f3-9128-8104b00a49c9" providerId="ADAL" clId="{E47B40CD-499F-4FCB-A916-7E0DA8101F6A}" dt="2023-08-04T16:37:17.818" v="944" actId="478"/>
          <ac:picMkLst>
            <pc:docMk/>
            <pc:sldMk cId="787864234" sldId="575"/>
            <ac:picMk id="7" creationId="{F07E3109-4923-FEB5-C74B-C163B82D0244}"/>
          </ac:picMkLst>
        </pc:picChg>
        <pc:picChg chg="add mod">
          <ac:chgData name="Lin, Xinming" userId="804290e4-0149-42f3-9128-8104b00a49c9" providerId="ADAL" clId="{E47B40CD-499F-4FCB-A916-7E0DA8101F6A}" dt="2023-08-04T16:33:55.750" v="879" actId="164"/>
          <ac:picMkLst>
            <pc:docMk/>
            <pc:sldMk cId="787864234" sldId="575"/>
            <ac:picMk id="10" creationId="{23439CFB-674D-80A6-A6CD-607E5A3D6B9A}"/>
          </ac:picMkLst>
        </pc:picChg>
        <pc:picChg chg="del mod topLvl">
          <ac:chgData name="Lin, Xinming" userId="804290e4-0149-42f3-9128-8104b00a49c9" providerId="ADAL" clId="{E47B40CD-499F-4FCB-A916-7E0DA8101F6A}" dt="2023-08-04T16:34:09.717" v="883" actId="478"/>
          <ac:picMkLst>
            <pc:docMk/>
            <pc:sldMk cId="787864234" sldId="575"/>
            <ac:picMk id="13" creationId="{CF25E076-E5EE-164E-434B-B9E3A1044057}"/>
          </ac:picMkLst>
        </pc:picChg>
        <pc:picChg chg="add del mod">
          <ac:chgData name="Lin, Xinming" userId="804290e4-0149-42f3-9128-8104b00a49c9" providerId="ADAL" clId="{E47B40CD-499F-4FCB-A916-7E0DA8101F6A}" dt="2023-08-04T16:36:20.308" v="934" actId="478"/>
          <ac:picMkLst>
            <pc:docMk/>
            <pc:sldMk cId="787864234" sldId="575"/>
            <ac:picMk id="23" creationId="{7F27B90C-7586-FA3F-89F2-1AC3BFFFB583}"/>
          </ac:picMkLst>
        </pc:picChg>
        <pc:picChg chg="add mod">
          <ac:chgData name="Lin, Xinming" userId="804290e4-0149-42f3-9128-8104b00a49c9" providerId="ADAL" clId="{E47B40CD-499F-4FCB-A916-7E0DA8101F6A}" dt="2023-08-04T16:37:41.035" v="949" actId="164"/>
          <ac:picMkLst>
            <pc:docMk/>
            <pc:sldMk cId="787864234" sldId="575"/>
            <ac:picMk id="26" creationId="{CDD50CED-C1FF-521B-0A07-C234C8425503}"/>
          </ac:picMkLst>
        </pc:picChg>
        <pc:picChg chg="add mod">
          <ac:chgData name="Lin, Xinming" userId="804290e4-0149-42f3-9128-8104b00a49c9" providerId="ADAL" clId="{E47B40CD-499F-4FCB-A916-7E0DA8101F6A}" dt="2023-08-04T16:44:15.867" v="989" actId="164"/>
          <ac:picMkLst>
            <pc:docMk/>
            <pc:sldMk cId="787864234" sldId="575"/>
            <ac:picMk id="29" creationId="{CF4828F7-6484-F27A-D7E7-9260570D07B2}"/>
          </ac:picMkLst>
        </pc:picChg>
      </pc:sldChg>
      <pc:sldChg chg="addSp delSp modSp add mod ord">
        <pc:chgData name="Lin, Xinming" userId="804290e4-0149-42f3-9128-8104b00a49c9" providerId="ADAL" clId="{E47B40CD-499F-4FCB-A916-7E0DA8101F6A}" dt="2023-08-04T19:30:07.894" v="1331" actId="255"/>
        <pc:sldMkLst>
          <pc:docMk/>
          <pc:sldMk cId="3318839887" sldId="576"/>
        </pc:sldMkLst>
        <pc:spChg chg="mod">
          <ac:chgData name="Lin, Xinming" userId="804290e4-0149-42f3-9128-8104b00a49c9" providerId="ADAL" clId="{E47B40CD-499F-4FCB-A916-7E0DA8101F6A}" dt="2023-08-04T16:49:36.252" v="1039"/>
          <ac:spMkLst>
            <pc:docMk/>
            <pc:sldMk cId="3318839887" sldId="576"/>
            <ac:spMk id="9" creationId="{24D9A1C9-21CE-463D-BB35-F6C7EDF9A2F5}"/>
          </ac:spMkLst>
        </pc:spChg>
        <pc:spChg chg="mod ord topLvl">
          <ac:chgData name="Lin, Xinming" userId="804290e4-0149-42f3-9128-8104b00a49c9" providerId="ADAL" clId="{E47B40CD-499F-4FCB-A916-7E0DA8101F6A}" dt="2023-08-04T17:03:02.208" v="1106" actId="1076"/>
          <ac:spMkLst>
            <pc:docMk/>
            <pc:sldMk cId="3318839887" sldId="576"/>
            <ac:spMk id="11" creationId="{893EE8B6-5E2C-47E1-672D-593E44C49CA5}"/>
          </ac:spMkLst>
        </pc:spChg>
        <pc:spChg chg="del topLvl">
          <ac:chgData name="Lin, Xinming" userId="804290e4-0149-42f3-9128-8104b00a49c9" providerId="ADAL" clId="{E47B40CD-499F-4FCB-A916-7E0DA8101F6A}" dt="2023-08-04T16:54:32.184" v="1077" actId="478"/>
          <ac:spMkLst>
            <pc:docMk/>
            <pc:sldMk cId="3318839887" sldId="576"/>
            <ac:spMk id="19" creationId="{28F1EEFD-4A31-8C4A-F0BE-ED5A1720BF86}"/>
          </ac:spMkLst>
        </pc:spChg>
        <pc:spChg chg="add mod">
          <ac:chgData name="Lin, Xinming" userId="804290e4-0149-42f3-9128-8104b00a49c9" providerId="ADAL" clId="{E47B40CD-499F-4FCB-A916-7E0DA8101F6A}" dt="2023-08-04T19:30:07.894" v="1331" actId="255"/>
          <ac:spMkLst>
            <pc:docMk/>
            <pc:sldMk cId="3318839887" sldId="576"/>
            <ac:spMk id="21" creationId="{1918B97C-09ED-0894-B437-76E7B546B53D}"/>
          </ac:spMkLst>
        </pc:spChg>
        <pc:spChg chg="add mod ord">
          <ac:chgData name="Lin, Xinming" userId="804290e4-0149-42f3-9128-8104b00a49c9" providerId="ADAL" clId="{E47B40CD-499F-4FCB-A916-7E0DA8101F6A}" dt="2023-08-04T17:01:37.113" v="1095" actId="166"/>
          <ac:spMkLst>
            <pc:docMk/>
            <pc:sldMk cId="3318839887" sldId="576"/>
            <ac:spMk id="24" creationId="{257808D2-CD0F-B4F5-9DF3-76B5D8327BE5}"/>
          </ac:spMkLst>
        </pc:spChg>
        <pc:spChg chg="mod">
          <ac:chgData name="Lin, Xinming" userId="804290e4-0149-42f3-9128-8104b00a49c9" providerId="ADAL" clId="{E47B40CD-499F-4FCB-A916-7E0DA8101F6A}" dt="2023-08-04T19:29:07.963" v="1318"/>
          <ac:spMkLst>
            <pc:docMk/>
            <pc:sldMk cId="3318839887" sldId="576"/>
            <ac:spMk id="31" creationId="{0EDEB94F-A839-5597-3C2C-D85C3B7BDF1F}"/>
          </ac:spMkLst>
        </pc:spChg>
        <pc:grpChg chg="del mod">
          <ac:chgData name="Lin, Xinming" userId="804290e4-0149-42f3-9128-8104b00a49c9" providerId="ADAL" clId="{E47B40CD-499F-4FCB-A916-7E0DA8101F6A}" dt="2023-08-04T16:50:29.635" v="1045" actId="478"/>
          <ac:grpSpMkLst>
            <pc:docMk/>
            <pc:sldMk cId="3318839887" sldId="576"/>
            <ac:grpSpMk id="17" creationId="{094B3964-321E-59D1-CA72-4B60A59667ED}"/>
          </ac:grpSpMkLst>
        </pc:grpChg>
        <pc:grpChg chg="del mod">
          <ac:chgData name="Lin, Xinming" userId="804290e4-0149-42f3-9128-8104b00a49c9" providerId="ADAL" clId="{E47B40CD-499F-4FCB-A916-7E0DA8101F6A}" dt="2023-08-04T16:51:56.843" v="1068" actId="478"/>
          <ac:grpSpMkLst>
            <pc:docMk/>
            <pc:sldMk cId="3318839887" sldId="576"/>
            <ac:grpSpMk id="18" creationId="{3B30BB30-B977-392E-9E89-7C0C01585751}"/>
          </ac:grpSpMkLst>
        </pc:grpChg>
        <pc:grpChg chg="del mod">
          <ac:chgData name="Lin, Xinming" userId="804290e4-0149-42f3-9128-8104b00a49c9" providerId="ADAL" clId="{E47B40CD-499F-4FCB-A916-7E0DA8101F6A}" dt="2023-08-04T16:54:32.184" v="1077" actId="478"/>
          <ac:grpSpMkLst>
            <pc:docMk/>
            <pc:sldMk cId="3318839887" sldId="576"/>
            <ac:grpSpMk id="20" creationId="{8EDCA97E-10A3-E82F-9413-8517C7A25365}"/>
          </ac:grpSpMkLst>
        </pc:grpChg>
        <pc:grpChg chg="add mod">
          <ac:chgData name="Lin, Xinming" userId="804290e4-0149-42f3-9128-8104b00a49c9" providerId="ADAL" clId="{E47B40CD-499F-4FCB-A916-7E0DA8101F6A}" dt="2023-08-04T19:29:50.088" v="1326" actId="14100"/>
          <ac:grpSpMkLst>
            <pc:docMk/>
            <pc:sldMk cId="3318839887" sldId="576"/>
            <ac:grpSpMk id="29" creationId="{65F13D71-2C63-7337-BEB7-472ED2BF8339}"/>
          </ac:grpSpMkLst>
        </pc:grpChg>
        <pc:picChg chg="del topLvl">
          <ac:chgData name="Lin, Xinming" userId="804290e4-0149-42f3-9128-8104b00a49c9" providerId="ADAL" clId="{E47B40CD-499F-4FCB-A916-7E0DA8101F6A}" dt="2023-08-04T16:50:29.635" v="1045" actId="478"/>
          <ac:picMkLst>
            <pc:docMk/>
            <pc:sldMk cId="3318839887" sldId="576"/>
            <ac:picMk id="7" creationId="{F07E3109-4923-FEB5-C74B-C163B82D0244}"/>
          </ac:picMkLst>
        </pc:picChg>
        <pc:picChg chg="add del mod">
          <ac:chgData name="Lin, Xinming" userId="804290e4-0149-42f3-9128-8104b00a49c9" providerId="ADAL" clId="{E47B40CD-499F-4FCB-A916-7E0DA8101F6A}" dt="2023-08-04T17:02:38.085" v="1098" actId="478"/>
          <ac:picMkLst>
            <pc:docMk/>
            <pc:sldMk cId="3318839887" sldId="576"/>
            <ac:picMk id="10" creationId="{6A1365E4-3431-7E5B-1BFF-37B4CCE29582}"/>
          </ac:picMkLst>
        </pc:picChg>
        <pc:picChg chg="add mod">
          <ac:chgData name="Lin, Xinming" userId="804290e4-0149-42f3-9128-8104b00a49c9" providerId="ADAL" clId="{E47B40CD-499F-4FCB-A916-7E0DA8101F6A}" dt="2023-08-04T19:30:02.375" v="1329" actId="1076"/>
          <ac:picMkLst>
            <pc:docMk/>
            <pc:sldMk cId="3318839887" sldId="576"/>
            <ac:picMk id="15" creationId="{ABF0B934-D594-2D8E-7943-19B80B0FBD36}"/>
          </ac:picMkLst>
        </pc:picChg>
        <pc:picChg chg="del topLvl">
          <ac:chgData name="Lin, Xinming" userId="804290e4-0149-42f3-9128-8104b00a49c9" providerId="ADAL" clId="{E47B40CD-499F-4FCB-A916-7E0DA8101F6A}" dt="2023-08-04T16:54:33.720" v="1078" actId="478"/>
          <ac:picMkLst>
            <pc:docMk/>
            <pc:sldMk cId="3318839887" sldId="576"/>
            <ac:picMk id="16" creationId="{E575867C-351E-37B7-CECB-823487E2AC23}"/>
          </ac:picMkLst>
        </pc:picChg>
        <pc:picChg chg="add del mod">
          <ac:chgData name="Lin, Xinming" userId="804290e4-0149-42f3-9128-8104b00a49c9" providerId="ADAL" clId="{E47B40CD-499F-4FCB-A916-7E0DA8101F6A}" dt="2023-08-04T17:01:19.267" v="1090" actId="478"/>
          <ac:picMkLst>
            <pc:docMk/>
            <pc:sldMk cId="3318839887" sldId="576"/>
            <ac:picMk id="23" creationId="{F75ABD91-5FFC-E5A1-1835-03AB1B5670B3}"/>
          </ac:picMkLst>
        </pc:picChg>
        <pc:picChg chg="add mod">
          <ac:chgData name="Lin, Xinming" userId="804290e4-0149-42f3-9128-8104b00a49c9" providerId="ADAL" clId="{E47B40CD-499F-4FCB-A916-7E0DA8101F6A}" dt="2023-08-04T19:29:44.490" v="1325" actId="14100"/>
          <ac:picMkLst>
            <pc:docMk/>
            <pc:sldMk cId="3318839887" sldId="576"/>
            <ac:picMk id="26" creationId="{9A1A5426-C170-59EC-6A35-81B180AE292B}"/>
          </ac:picMkLst>
        </pc:picChg>
        <pc:picChg chg="add mod">
          <ac:chgData name="Lin, Xinming" userId="804290e4-0149-42f3-9128-8104b00a49c9" providerId="ADAL" clId="{E47B40CD-499F-4FCB-A916-7E0DA8101F6A}" dt="2023-08-04T19:29:39.245" v="1324" actId="14100"/>
          <ac:picMkLst>
            <pc:docMk/>
            <pc:sldMk cId="3318839887" sldId="576"/>
            <ac:picMk id="28" creationId="{0541FE9F-8B43-E357-938C-AFF44518970D}"/>
          </ac:picMkLst>
        </pc:picChg>
        <pc:picChg chg="mod">
          <ac:chgData name="Lin, Xinming" userId="804290e4-0149-42f3-9128-8104b00a49c9" providerId="ADAL" clId="{E47B40CD-499F-4FCB-A916-7E0DA8101F6A}" dt="2023-08-04T19:29:53.840" v="1327" actId="1076"/>
          <ac:picMkLst>
            <pc:docMk/>
            <pc:sldMk cId="3318839887" sldId="576"/>
            <ac:picMk id="30" creationId="{B714DF97-DB49-BD47-9990-951D74AFF750}"/>
          </ac:picMkLst>
        </pc:picChg>
      </pc:sldChg>
      <pc:sldChg chg="add del">
        <pc:chgData name="Lin, Xinming" userId="804290e4-0149-42f3-9128-8104b00a49c9" providerId="ADAL" clId="{E47B40CD-499F-4FCB-A916-7E0DA8101F6A}" dt="2023-08-04T18:32:36.306" v="1199" actId="2696"/>
        <pc:sldMkLst>
          <pc:docMk/>
          <pc:sldMk cId="1668689399" sldId="577"/>
        </pc:sldMkLst>
      </pc:sldChg>
      <pc:sldChg chg="addSp delSp modSp add mod ord">
        <pc:chgData name="Lin, Xinming" userId="804290e4-0149-42f3-9128-8104b00a49c9" providerId="ADAL" clId="{E47B40CD-499F-4FCB-A916-7E0DA8101F6A}" dt="2023-11-21T16:39:14.942" v="3598" actId="1076"/>
        <pc:sldMkLst>
          <pc:docMk/>
          <pc:sldMk cId="2757804671" sldId="577"/>
        </pc:sldMkLst>
        <pc:spChg chg="mod">
          <ac:chgData name="Lin, Xinming" userId="804290e4-0149-42f3-9128-8104b00a49c9" providerId="ADAL" clId="{E47B40CD-499F-4FCB-A916-7E0DA8101F6A}" dt="2023-08-04T18:33:22.841" v="1244" actId="20577"/>
          <ac:spMkLst>
            <pc:docMk/>
            <pc:sldMk cId="2757804671" sldId="577"/>
            <ac:spMk id="2" creationId="{00000000-0000-0000-0000-000000000000}"/>
          </ac:spMkLst>
        </pc:spChg>
        <pc:picChg chg="add del mod">
          <ac:chgData name="Lin, Xinming" userId="804290e4-0149-42f3-9128-8104b00a49c9" providerId="ADAL" clId="{E47B40CD-499F-4FCB-A916-7E0DA8101F6A}" dt="2023-11-21T16:38:56.808" v="3592" actId="478"/>
          <ac:picMkLst>
            <pc:docMk/>
            <pc:sldMk cId="2757804671" sldId="577"/>
            <ac:picMk id="7" creationId="{141FA1A1-56A7-3265-E5F3-EC254D1188E0}"/>
          </ac:picMkLst>
        </pc:picChg>
        <pc:picChg chg="add mod">
          <ac:chgData name="Lin, Xinming" userId="804290e4-0149-42f3-9128-8104b00a49c9" providerId="ADAL" clId="{E47B40CD-499F-4FCB-A916-7E0DA8101F6A}" dt="2023-11-21T16:39:14.942" v="3598" actId="1076"/>
          <ac:picMkLst>
            <pc:docMk/>
            <pc:sldMk cId="2757804671" sldId="577"/>
            <ac:picMk id="9" creationId="{17C4C90D-4748-279A-D815-6AA7D00AE1A1}"/>
          </ac:picMkLst>
        </pc:picChg>
        <pc:picChg chg="del">
          <ac:chgData name="Lin, Xinming" userId="804290e4-0149-42f3-9128-8104b00a49c9" providerId="ADAL" clId="{E47B40CD-499F-4FCB-A916-7E0DA8101F6A}" dt="2023-08-04T18:32:55.235" v="1203" actId="478"/>
          <ac:picMkLst>
            <pc:docMk/>
            <pc:sldMk cId="2757804671" sldId="577"/>
            <ac:picMk id="12" creationId="{17131450-4480-C11C-70C6-03681FA55309}"/>
          </ac:picMkLst>
        </pc:picChg>
      </pc:sldChg>
      <pc:sldChg chg="addSp delSp modSp add mod">
        <pc:chgData name="Lin, Xinming" userId="804290e4-0149-42f3-9128-8104b00a49c9" providerId="ADAL" clId="{E47B40CD-499F-4FCB-A916-7E0DA8101F6A}" dt="2023-08-04T19:27:51.394" v="1313" actId="1076"/>
        <pc:sldMkLst>
          <pc:docMk/>
          <pc:sldMk cId="3656526678" sldId="578"/>
        </pc:sldMkLst>
        <pc:spChg chg="mod">
          <ac:chgData name="Lin, Xinming" userId="804290e4-0149-42f3-9128-8104b00a49c9" providerId="ADAL" clId="{E47B40CD-499F-4FCB-A916-7E0DA8101F6A}" dt="2023-08-04T18:34:03.445" v="1283" actId="1076"/>
          <ac:spMkLst>
            <pc:docMk/>
            <pc:sldMk cId="3656526678" sldId="578"/>
            <ac:spMk id="2" creationId="{00000000-0000-0000-0000-000000000000}"/>
          </ac:spMkLst>
        </pc:spChg>
        <pc:picChg chg="del">
          <ac:chgData name="Lin, Xinming" userId="804290e4-0149-42f3-9128-8104b00a49c9" providerId="ADAL" clId="{E47B40CD-499F-4FCB-A916-7E0DA8101F6A}" dt="2023-08-04T18:33:28.170" v="1246" actId="478"/>
          <ac:picMkLst>
            <pc:docMk/>
            <pc:sldMk cId="3656526678" sldId="578"/>
            <ac:picMk id="7" creationId="{141FA1A1-56A7-3265-E5F3-EC254D1188E0}"/>
          </ac:picMkLst>
        </pc:picChg>
        <pc:picChg chg="add del mod">
          <ac:chgData name="Lin, Xinming" userId="804290e4-0149-42f3-9128-8104b00a49c9" providerId="ADAL" clId="{E47B40CD-499F-4FCB-A916-7E0DA8101F6A}" dt="2023-08-04T18:38:15.758" v="1288" actId="478"/>
          <ac:picMkLst>
            <pc:docMk/>
            <pc:sldMk cId="3656526678" sldId="578"/>
            <ac:picMk id="9" creationId="{FBB9304B-7B97-C582-D326-963451338C77}"/>
          </ac:picMkLst>
        </pc:picChg>
        <pc:picChg chg="add del mod">
          <ac:chgData name="Lin, Xinming" userId="804290e4-0149-42f3-9128-8104b00a49c9" providerId="ADAL" clId="{E47B40CD-499F-4FCB-A916-7E0DA8101F6A}" dt="2023-08-04T18:43:19.232" v="1299" actId="478"/>
          <ac:picMkLst>
            <pc:docMk/>
            <pc:sldMk cId="3656526678" sldId="578"/>
            <ac:picMk id="11" creationId="{BDEBE76F-83D4-DC7C-A50A-193606630A17}"/>
          </ac:picMkLst>
        </pc:picChg>
        <pc:picChg chg="add del mod">
          <ac:chgData name="Lin, Xinming" userId="804290e4-0149-42f3-9128-8104b00a49c9" providerId="ADAL" clId="{E47B40CD-499F-4FCB-A916-7E0DA8101F6A}" dt="2023-08-04T19:27:42.979" v="1305" actId="478"/>
          <ac:picMkLst>
            <pc:docMk/>
            <pc:sldMk cId="3656526678" sldId="578"/>
            <ac:picMk id="13" creationId="{E8C4E0D2-ED7D-98C1-BCA0-1F1582335B8F}"/>
          </ac:picMkLst>
        </pc:picChg>
        <pc:picChg chg="add mod">
          <ac:chgData name="Lin, Xinming" userId="804290e4-0149-42f3-9128-8104b00a49c9" providerId="ADAL" clId="{E47B40CD-499F-4FCB-A916-7E0DA8101F6A}" dt="2023-08-04T19:27:51.394" v="1313" actId="1076"/>
          <ac:picMkLst>
            <pc:docMk/>
            <pc:sldMk cId="3656526678" sldId="578"/>
            <ac:picMk id="15" creationId="{AD651947-C210-B028-9590-085C1C9291C0}"/>
          </ac:picMkLst>
        </pc:picChg>
      </pc:sldChg>
      <pc:sldChg chg="addSp delSp modSp add mod">
        <pc:chgData name="Lin, Xinming" userId="804290e4-0149-42f3-9128-8104b00a49c9" providerId="ADAL" clId="{E47B40CD-499F-4FCB-A916-7E0DA8101F6A}" dt="2023-10-03T23:45:35.450" v="3182" actId="14100"/>
        <pc:sldMkLst>
          <pc:docMk/>
          <pc:sldMk cId="1718092895" sldId="579"/>
        </pc:sldMkLst>
        <pc:spChg chg="del">
          <ac:chgData name="Lin, Xinming" userId="804290e4-0149-42f3-9128-8104b00a49c9" providerId="ADAL" clId="{E47B40CD-499F-4FCB-A916-7E0DA8101F6A}" dt="2023-08-11T22:48:13.159" v="1333" actId="478"/>
          <ac:spMkLst>
            <pc:docMk/>
            <pc:sldMk cId="1718092895" sldId="579"/>
            <ac:spMk id="10" creationId="{23B86B2D-538A-DD5D-60F3-19DF4AA9986B}"/>
          </ac:spMkLst>
        </pc:spChg>
        <pc:spChg chg="del">
          <ac:chgData name="Lin, Xinming" userId="804290e4-0149-42f3-9128-8104b00a49c9" providerId="ADAL" clId="{E47B40CD-499F-4FCB-A916-7E0DA8101F6A}" dt="2023-08-11T22:48:14.810" v="1334" actId="478"/>
          <ac:spMkLst>
            <pc:docMk/>
            <pc:sldMk cId="1718092895" sldId="579"/>
            <ac:spMk id="14" creationId="{D0E66B29-EBFB-061A-3070-DCB3BFF84A64}"/>
          </ac:spMkLst>
        </pc:spChg>
        <pc:spChg chg="add mod">
          <ac:chgData name="Lin, Xinming" userId="804290e4-0149-42f3-9128-8104b00a49c9" providerId="ADAL" clId="{E47B40CD-499F-4FCB-A916-7E0DA8101F6A}" dt="2023-08-11T22:50:23.588" v="1371" actId="164"/>
          <ac:spMkLst>
            <pc:docMk/>
            <pc:sldMk cId="1718092895" sldId="579"/>
            <ac:spMk id="16" creationId="{7EC46403-8722-1652-2829-34B0DDD01B55}"/>
          </ac:spMkLst>
        </pc:spChg>
        <pc:spChg chg="add mod">
          <ac:chgData name="Lin, Xinming" userId="804290e4-0149-42f3-9128-8104b00a49c9" providerId="ADAL" clId="{E47B40CD-499F-4FCB-A916-7E0DA8101F6A}" dt="2023-08-11T22:50:23.588" v="1371" actId="164"/>
          <ac:spMkLst>
            <pc:docMk/>
            <pc:sldMk cId="1718092895" sldId="579"/>
            <ac:spMk id="18" creationId="{200B903F-7ACB-1D9E-50E1-E588295C1AE9}"/>
          </ac:spMkLst>
        </pc:spChg>
        <pc:spChg chg="add mod">
          <ac:chgData name="Lin, Xinming" userId="804290e4-0149-42f3-9128-8104b00a49c9" providerId="ADAL" clId="{E47B40CD-499F-4FCB-A916-7E0DA8101F6A}" dt="2023-08-11T22:50:23.588" v="1371" actId="164"/>
          <ac:spMkLst>
            <pc:docMk/>
            <pc:sldMk cId="1718092895" sldId="579"/>
            <ac:spMk id="19" creationId="{D2C86B73-8360-A482-CE63-07CFDEC5FFAA}"/>
          </ac:spMkLst>
        </pc:spChg>
        <pc:spChg chg="add mod topLvl">
          <ac:chgData name="Lin, Xinming" userId="804290e4-0149-42f3-9128-8104b00a49c9" providerId="ADAL" clId="{E47B40CD-499F-4FCB-A916-7E0DA8101F6A}" dt="2023-10-03T23:19:36.727" v="3164" actId="14100"/>
          <ac:spMkLst>
            <pc:docMk/>
            <pc:sldMk cId="1718092895" sldId="579"/>
            <ac:spMk id="22" creationId="{32689251-4766-1E8E-211C-E4A10DA28A52}"/>
          </ac:spMkLst>
        </pc:spChg>
        <pc:spChg chg="add mod topLvl">
          <ac:chgData name="Lin, Xinming" userId="804290e4-0149-42f3-9128-8104b00a49c9" providerId="ADAL" clId="{E47B40CD-499F-4FCB-A916-7E0DA8101F6A}" dt="2023-10-03T22:51:31.423" v="3044" actId="164"/>
          <ac:spMkLst>
            <pc:docMk/>
            <pc:sldMk cId="1718092895" sldId="579"/>
            <ac:spMk id="23" creationId="{7874C263-754B-165D-BAEB-C835FC5BAADF}"/>
          </ac:spMkLst>
        </pc:spChg>
        <pc:spChg chg="add mod topLvl">
          <ac:chgData name="Lin, Xinming" userId="804290e4-0149-42f3-9128-8104b00a49c9" providerId="ADAL" clId="{E47B40CD-499F-4FCB-A916-7E0DA8101F6A}" dt="2023-10-03T22:51:43.082" v="3047" actId="164"/>
          <ac:spMkLst>
            <pc:docMk/>
            <pc:sldMk cId="1718092895" sldId="579"/>
            <ac:spMk id="24" creationId="{9283630B-16C4-1005-1F69-D9A78343D3CE}"/>
          </ac:spMkLst>
        </pc:spChg>
        <pc:spChg chg="add mod">
          <ac:chgData name="Lin, Xinming" userId="804290e4-0149-42f3-9128-8104b00a49c9" providerId="ADAL" clId="{E47B40CD-499F-4FCB-A916-7E0DA8101F6A}" dt="2023-10-03T23:45:32.628" v="3181" actId="14100"/>
          <ac:spMkLst>
            <pc:docMk/>
            <pc:sldMk cId="1718092895" sldId="579"/>
            <ac:spMk id="43" creationId="{F961B8E8-F866-E179-A0ED-50A9DF72FD6A}"/>
          </ac:spMkLst>
        </pc:spChg>
        <pc:spChg chg="add mod">
          <ac:chgData name="Lin, Xinming" userId="804290e4-0149-42f3-9128-8104b00a49c9" providerId="ADAL" clId="{E47B40CD-499F-4FCB-A916-7E0DA8101F6A}" dt="2023-10-03T23:21:18.332" v="3180" actId="164"/>
          <ac:spMkLst>
            <pc:docMk/>
            <pc:sldMk cId="1718092895" sldId="579"/>
            <ac:spMk id="44" creationId="{2E669B40-0832-F54B-A23E-9AF694C83250}"/>
          </ac:spMkLst>
        </pc:spChg>
        <pc:spChg chg="add mod">
          <ac:chgData name="Lin, Xinming" userId="804290e4-0149-42f3-9128-8104b00a49c9" providerId="ADAL" clId="{E47B40CD-499F-4FCB-A916-7E0DA8101F6A}" dt="2023-10-03T23:45:35.450" v="3182" actId="14100"/>
          <ac:spMkLst>
            <pc:docMk/>
            <pc:sldMk cId="1718092895" sldId="579"/>
            <ac:spMk id="45" creationId="{B8963E3E-FA1F-BD0E-EB7D-1030C651C766}"/>
          </ac:spMkLst>
        </pc:spChg>
        <pc:spChg chg="add mod">
          <ac:chgData name="Lin, Xinming" userId="804290e4-0149-42f3-9128-8104b00a49c9" providerId="ADAL" clId="{E47B40CD-499F-4FCB-A916-7E0DA8101F6A}" dt="2023-10-03T23:21:18.332" v="3180" actId="164"/>
          <ac:spMkLst>
            <pc:docMk/>
            <pc:sldMk cId="1718092895" sldId="579"/>
            <ac:spMk id="46" creationId="{8E751AB1-B99F-D7F7-C77B-78754EA61BE4}"/>
          </ac:spMkLst>
        </pc:spChg>
        <pc:grpChg chg="add del mod">
          <ac:chgData name="Lin, Xinming" userId="804290e4-0149-42f3-9128-8104b00a49c9" providerId="ADAL" clId="{E47B40CD-499F-4FCB-A916-7E0DA8101F6A}" dt="2023-10-03T23:09:35.178" v="3115" actId="478"/>
          <ac:grpSpMkLst>
            <pc:docMk/>
            <pc:sldMk cId="1718092895" sldId="579"/>
            <ac:grpSpMk id="3" creationId="{5499EF3F-75E1-9364-DA4A-F1BB0AF8D28C}"/>
          </ac:grpSpMkLst>
        </pc:grpChg>
        <pc:grpChg chg="add del mod">
          <ac:chgData name="Lin, Xinming" userId="804290e4-0149-42f3-9128-8104b00a49c9" providerId="ADAL" clId="{E47B40CD-499F-4FCB-A916-7E0DA8101F6A}" dt="2023-10-03T23:10:01.963" v="3120" actId="478"/>
          <ac:grpSpMkLst>
            <pc:docMk/>
            <pc:sldMk cId="1718092895" sldId="579"/>
            <ac:grpSpMk id="7" creationId="{919812F9-2E69-4E92-0F9A-E575E29B97D2}"/>
          </ac:grpSpMkLst>
        </pc:grpChg>
        <pc:grpChg chg="add del mod">
          <ac:chgData name="Lin, Xinming" userId="804290e4-0149-42f3-9128-8104b00a49c9" providerId="ADAL" clId="{E47B40CD-499F-4FCB-A916-7E0DA8101F6A}" dt="2023-10-03T23:08:50.034" v="3097" actId="165"/>
          <ac:grpSpMkLst>
            <pc:docMk/>
            <pc:sldMk cId="1718092895" sldId="579"/>
            <ac:grpSpMk id="9" creationId="{BFA26F2D-C211-82B1-E3A7-3604F2793D29}"/>
          </ac:grpSpMkLst>
        </pc:grpChg>
        <pc:grpChg chg="add del mod">
          <ac:chgData name="Lin, Xinming" userId="804290e4-0149-42f3-9128-8104b00a49c9" providerId="ADAL" clId="{E47B40CD-499F-4FCB-A916-7E0DA8101F6A}" dt="2023-08-16T22:45:12.589" v="1424" actId="478"/>
          <ac:grpSpMkLst>
            <pc:docMk/>
            <pc:sldMk cId="1718092895" sldId="579"/>
            <ac:grpSpMk id="20" creationId="{2363E5C7-F70D-14E2-B6F9-84F9585B98BB}"/>
          </ac:grpSpMkLst>
        </pc:grpChg>
        <pc:grpChg chg="add del mod">
          <ac:chgData name="Lin, Xinming" userId="804290e4-0149-42f3-9128-8104b00a49c9" providerId="ADAL" clId="{E47B40CD-499F-4FCB-A916-7E0DA8101F6A}" dt="2023-10-03T22:51:09.389" v="3042" actId="165"/>
          <ac:grpSpMkLst>
            <pc:docMk/>
            <pc:sldMk cId="1718092895" sldId="579"/>
            <ac:grpSpMk id="25" creationId="{C661E9F4-2A64-24DA-4B1F-F97654D4B8C8}"/>
          </ac:grpSpMkLst>
        </pc:grpChg>
        <pc:grpChg chg="add mod">
          <ac:chgData name="Lin, Xinming" userId="804290e4-0149-42f3-9128-8104b00a49c9" providerId="ADAL" clId="{E47B40CD-499F-4FCB-A916-7E0DA8101F6A}" dt="2023-10-03T23:21:18.332" v="3180" actId="164"/>
          <ac:grpSpMkLst>
            <pc:docMk/>
            <pc:sldMk cId="1718092895" sldId="579"/>
            <ac:grpSpMk id="47" creationId="{AE580C2A-F6B1-1AC8-4F31-3151389BA7AA}"/>
          </ac:grpSpMkLst>
        </pc:grpChg>
        <pc:picChg chg="add del mod">
          <ac:chgData name="Lin, Xinming" userId="804290e4-0149-42f3-9128-8104b00a49c9" providerId="ADAL" clId="{E47B40CD-499F-4FCB-A916-7E0DA8101F6A}" dt="2023-08-16T22:42:14.775" v="1404" actId="478"/>
          <ac:picMkLst>
            <pc:docMk/>
            <pc:sldMk cId="1718092895" sldId="579"/>
            <ac:picMk id="7" creationId="{3B1699B7-C515-E12F-8D6D-E0B1FF218B90}"/>
          </ac:picMkLst>
        </pc:picChg>
        <pc:picChg chg="del">
          <ac:chgData name="Lin, Xinming" userId="804290e4-0149-42f3-9128-8104b00a49c9" providerId="ADAL" clId="{E47B40CD-499F-4FCB-A916-7E0DA8101F6A}" dt="2023-08-11T22:48:15.363" v="1335" actId="478"/>
          <ac:picMkLst>
            <pc:docMk/>
            <pc:sldMk cId="1718092895" sldId="579"/>
            <ac:picMk id="7" creationId="{7D2B4DDA-13CC-9EB1-E0D6-AE17B7C245DB}"/>
          </ac:picMkLst>
        </pc:picChg>
        <pc:picChg chg="add mod">
          <ac:chgData name="Lin, Xinming" userId="804290e4-0149-42f3-9128-8104b00a49c9" providerId="ADAL" clId="{E47B40CD-499F-4FCB-A916-7E0DA8101F6A}" dt="2023-08-11T22:50:23.588" v="1371" actId="164"/>
          <ac:picMkLst>
            <pc:docMk/>
            <pc:sldMk cId="1718092895" sldId="579"/>
            <ac:picMk id="9" creationId="{0378F9D8-8A3D-8B4E-500D-963F189DE1C8}"/>
          </ac:picMkLst>
        </pc:picChg>
        <pc:picChg chg="add del mod topLvl">
          <ac:chgData name="Lin, Xinming" userId="804290e4-0149-42f3-9128-8104b00a49c9" providerId="ADAL" clId="{E47B40CD-499F-4FCB-A916-7E0DA8101F6A}" dt="2023-10-03T23:08:58.065" v="3100" actId="478"/>
          <ac:picMkLst>
            <pc:docMk/>
            <pc:sldMk cId="1718092895" sldId="579"/>
            <ac:picMk id="11" creationId="{91624EE9-A7AD-8CDC-C142-C1F2BD0C4B72}"/>
          </ac:picMkLst>
        </pc:picChg>
        <pc:picChg chg="add del mod">
          <ac:chgData name="Lin, Xinming" userId="804290e4-0149-42f3-9128-8104b00a49c9" providerId="ADAL" clId="{E47B40CD-499F-4FCB-A916-7E0DA8101F6A}" dt="2023-10-03T23:04:55.380" v="3086" actId="478"/>
          <ac:picMkLst>
            <pc:docMk/>
            <pc:sldMk cId="1718092895" sldId="579"/>
            <ac:picMk id="12" creationId="{042E5B37-C338-1E01-6578-D1B187D62D70}"/>
          </ac:picMkLst>
        </pc:picChg>
        <pc:picChg chg="add mod">
          <ac:chgData name="Lin, Xinming" userId="804290e4-0149-42f3-9128-8104b00a49c9" providerId="ADAL" clId="{E47B40CD-499F-4FCB-A916-7E0DA8101F6A}" dt="2023-08-11T22:50:23.588" v="1371" actId="164"/>
          <ac:picMkLst>
            <pc:docMk/>
            <pc:sldMk cId="1718092895" sldId="579"/>
            <ac:picMk id="12" creationId="{9A06D736-1740-9353-CB48-EF4395C62D5F}"/>
          </ac:picMkLst>
        </pc:picChg>
        <pc:picChg chg="add mod topLvl">
          <ac:chgData name="Lin, Xinming" userId="804290e4-0149-42f3-9128-8104b00a49c9" providerId="ADAL" clId="{E47B40CD-499F-4FCB-A916-7E0DA8101F6A}" dt="2023-10-03T22:51:31.423" v="3044" actId="164"/>
          <ac:picMkLst>
            <pc:docMk/>
            <pc:sldMk cId="1718092895" sldId="579"/>
            <ac:picMk id="14" creationId="{505CF567-C382-C03E-1D03-3D3EDC48108D}"/>
          </ac:picMkLst>
        </pc:picChg>
        <pc:picChg chg="add del mod">
          <ac:chgData name="Lin, Xinming" userId="804290e4-0149-42f3-9128-8104b00a49c9" providerId="ADAL" clId="{E47B40CD-499F-4FCB-A916-7E0DA8101F6A}" dt="2023-08-16T22:45:11.818" v="1423" actId="478"/>
          <ac:picMkLst>
            <pc:docMk/>
            <pc:sldMk cId="1718092895" sldId="579"/>
            <ac:picMk id="15" creationId="{7E03C14C-7B2B-770B-62F6-25D33CE0517D}"/>
          </ac:picMkLst>
        </pc:picChg>
        <pc:picChg chg="add del mod">
          <ac:chgData name="Lin, Xinming" userId="804290e4-0149-42f3-9128-8104b00a49c9" providerId="ADAL" clId="{E47B40CD-499F-4FCB-A916-7E0DA8101F6A}" dt="2023-10-03T23:04:31.901" v="3079"/>
          <ac:picMkLst>
            <pc:docMk/>
            <pc:sldMk cId="1718092895" sldId="579"/>
            <ac:picMk id="15" creationId="{D3F9A25D-D863-97FA-ACC9-1E158493670F}"/>
          </ac:picMkLst>
        </pc:picChg>
        <pc:picChg chg="del">
          <ac:chgData name="Lin, Xinming" userId="804290e4-0149-42f3-9128-8104b00a49c9" providerId="ADAL" clId="{E47B40CD-499F-4FCB-A916-7E0DA8101F6A}" dt="2023-08-11T22:48:15.994" v="1336" actId="478"/>
          <ac:picMkLst>
            <pc:docMk/>
            <pc:sldMk cId="1718092895" sldId="579"/>
            <ac:picMk id="17" creationId="{1A603F5F-0AAF-7A31-BAB1-F9B0A07E5644}"/>
          </ac:picMkLst>
        </pc:picChg>
        <pc:picChg chg="add del mod">
          <ac:chgData name="Lin, Xinming" userId="804290e4-0149-42f3-9128-8104b00a49c9" providerId="ADAL" clId="{E47B40CD-499F-4FCB-A916-7E0DA8101F6A}" dt="2023-10-03T23:04:27.748" v="3072"/>
          <ac:picMkLst>
            <pc:docMk/>
            <pc:sldMk cId="1718092895" sldId="579"/>
            <ac:picMk id="17" creationId="{87D3A208-1DBA-86AB-861F-829845C2EAE8}"/>
          </ac:picMkLst>
        </pc:picChg>
        <pc:picChg chg="add del mod">
          <ac:chgData name="Lin, Xinming" userId="804290e4-0149-42f3-9128-8104b00a49c9" providerId="ADAL" clId="{E47B40CD-499F-4FCB-A916-7E0DA8101F6A}" dt="2023-10-03T23:15:36.181" v="3122" actId="478"/>
          <ac:picMkLst>
            <pc:docMk/>
            <pc:sldMk cId="1718092895" sldId="579"/>
            <ac:picMk id="19" creationId="{CF264898-6636-B3C1-D6D8-7AF29C107DDB}"/>
          </ac:picMkLst>
        </pc:picChg>
        <pc:picChg chg="del">
          <ac:chgData name="Lin, Xinming" userId="804290e4-0149-42f3-9128-8104b00a49c9" providerId="ADAL" clId="{E47B40CD-499F-4FCB-A916-7E0DA8101F6A}" dt="2023-08-11T22:48:16.549" v="1337" actId="478"/>
          <ac:picMkLst>
            <pc:docMk/>
            <pc:sldMk cId="1718092895" sldId="579"/>
            <ac:picMk id="21" creationId="{0CB13EAD-6BD2-60F8-8DDE-0847AA3D56BD}"/>
          </ac:picMkLst>
        </pc:picChg>
        <pc:picChg chg="add mod topLvl">
          <ac:chgData name="Lin, Xinming" userId="804290e4-0149-42f3-9128-8104b00a49c9" providerId="ADAL" clId="{E47B40CD-499F-4FCB-A916-7E0DA8101F6A}" dt="2023-10-03T22:51:43.082" v="3047" actId="164"/>
          <ac:picMkLst>
            <pc:docMk/>
            <pc:sldMk cId="1718092895" sldId="579"/>
            <ac:picMk id="21" creationId="{E0C68492-440E-9EAC-DCE6-1FE6C006B0BF}"/>
          </ac:picMkLst>
        </pc:picChg>
        <pc:picChg chg="add del mod">
          <ac:chgData name="Lin, Xinming" userId="804290e4-0149-42f3-9128-8104b00a49c9" providerId="ADAL" clId="{E47B40CD-499F-4FCB-A916-7E0DA8101F6A}" dt="2023-10-03T23:07:47.961" v="3093" actId="478"/>
          <ac:picMkLst>
            <pc:docMk/>
            <pc:sldMk cId="1718092895" sldId="579"/>
            <ac:picMk id="26" creationId="{A78C4757-9698-39E1-5133-172E5013DFE5}"/>
          </ac:picMkLst>
        </pc:picChg>
        <pc:picChg chg="add mod">
          <ac:chgData name="Lin, Xinming" userId="804290e4-0149-42f3-9128-8104b00a49c9" providerId="ADAL" clId="{E47B40CD-499F-4FCB-A916-7E0DA8101F6A}" dt="2023-10-03T23:21:18.332" v="3180" actId="164"/>
          <ac:picMkLst>
            <pc:docMk/>
            <pc:sldMk cId="1718092895" sldId="579"/>
            <ac:picMk id="28" creationId="{45C61B73-F0E7-D987-EACB-347FCC220629}"/>
          </ac:picMkLst>
        </pc:picChg>
        <pc:picChg chg="add mod">
          <ac:chgData name="Lin, Xinming" userId="804290e4-0149-42f3-9128-8104b00a49c9" providerId="ADAL" clId="{E47B40CD-499F-4FCB-A916-7E0DA8101F6A}" dt="2023-10-03T23:21:18.332" v="3180" actId="164"/>
          <ac:picMkLst>
            <pc:docMk/>
            <pc:sldMk cId="1718092895" sldId="579"/>
            <ac:picMk id="30" creationId="{3A95ECCA-B493-5C77-C085-306B125B43D3}"/>
          </ac:picMkLst>
        </pc:picChg>
        <pc:picChg chg="add mod">
          <ac:chgData name="Lin, Xinming" userId="804290e4-0149-42f3-9128-8104b00a49c9" providerId="ADAL" clId="{E47B40CD-499F-4FCB-A916-7E0DA8101F6A}" dt="2023-10-03T23:21:18.332" v="3180" actId="164"/>
          <ac:picMkLst>
            <pc:docMk/>
            <pc:sldMk cId="1718092895" sldId="579"/>
            <ac:picMk id="32" creationId="{03C7440E-B011-A41D-E21B-4C1B17C377DE}"/>
          </ac:picMkLst>
        </pc:picChg>
        <pc:picChg chg="add del mod">
          <ac:chgData name="Lin, Xinming" userId="804290e4-0149-42f3-9128-8104b00a49c9" providerId="ADAL" clId="{E47B40CD-499F-4FCB-A916-7E0DA8101F6A}" dt="2023-10-03T23:16:38.966" v="3132" actId="478"/>
          <ac:picMkLst>
            <pc:docMk/>
            <pc:sldMk cId="1718092895" sldId="579"/>
            <ac:picMk id="34" creationId="{7B68ECC4-FD83-0DE5-94BD-30A3758D8C24}"/>
          </ac:picMkLst>
        </pc:picChg>
        <pc:picChg chg="add del mod">
          <ac:chgData name="Lin, Xinming" userId="804290e4-0149-42f3-9128-8104b00a49c9" providerId="ADAL" clId="{E47B40CD-499F-4FCB-A916-7E0DA8101F6A}" dt="2023-10-03T23:17:04.523" v="3137" actId="478"/>
          <ac:picMkLst>
            <pc:docMk/>
            <pc:sldMk cId="1718092895" sldId="579"/>
            <ac:picMk id="36" creationId="{91783165-222D-98F7-EC74-8E39E5F35E8F}"/>
          </ac:picMkLst>
        </pc:picChg>
        <pc:picChg chg="add del mod modCrop">
          <ac:chgData name="Lin, Xinming" userId="804290e4-0149-42f3-9128-8104b00a49c9" providerId="ADAL" clId="{E47B40CD-499F-4FCB-A916-7E0DA8101F6A}" dt="2023-10-03T23:18:30.420" v="3147" actId="478"/>
          <ac:picMkLst>
            <pc:docMk/>
            <pc:sldMk cId="1718092895" sldId="579"/>
            <ac:picMk id="38" creationId="{2BA00BCC-05E6-8F8C-A780-1AF63E2A1199}"/>
          </ac:picMkLst>
        </pc:picChg>
        <pc:picChg chg="add del mod">
          <ac:chgData name="Lin, Xinming" userId="804290e4-0149-42f3-9128-8104b00a49c9" providerId="ADAL" clId="{E47B40CD-499F-4FCB-A916-7E0DA8101F6A}" dt="2023-10-03T23:18:53.751" v="3157" actId="478"/>
          <ac:picMkLst>
            <pc:docMk/>
            <pc:sldMk cId="1718092895" sldId="579"/>
            <ac:picMk id="40" creationId="{F1086A1A-5CE6-5797-7581-0D593335E83C}"/>
          </ac:picMkLst>
        </pc:picChg>
        <pc:picChg chg="add mod">
          <ac:chgData name="Lin, Xinming" userId="804290e4-0149-42f3-9128-8104b00a49c9" providerId="ADAL" clId="{E47B40CD-499F-4FCB-A916-7E0DA8101F6A}" dt="2023-10-03T23:21:18.332" v="3180" actId="164"/>
          <ac:picMkLst>
            <pc:docMk/>
            <pc:sldMk cId="1718092895" sldId="579"/>
            <ac:picMk id="42" creationId="{A47830CF-D4E4-457F-5EB2-D7E400BDF31F}"/>
          </ac:picMkLst>
        </pc:picChg>
        <pc:picChg chg="del">
          <ac:chgData name="Lin, Xinming" userId="804290e4-0149-42f3-9128-8104b00a49c9" providerId="ADAL" clId="{E47B40CD-499F-4FCB-A916-7E0DA8101F6A}" dt="2023-08-11T22:48:17.566" v="1339" actId="478"/>
          <ac:picMkLst>
            <pc:docMk/>
            <pc:sldMk cId="1718092895" sldId="579"/>
            <ac:picMk id="46" creationId="{0506BA57-29D6-668A-9ADD-B6319363F497}"/>
          </ac:picMkLst>
        </pc:picChg>
        <pc:picChg chg="del">
          <ac:chgData name="Lin, Xinming" userId="804290e4-0149-42f3-9128-8104b00a49c9" providerId="ADAL" clId="{E47B40CD-499F-4FCB-A916-7E0DA8101F6A}" dt="2023-08-11T22:48:17.128" v="1338" actId="478"/>
          <ac:picMkLst>
            <pc:docMk/>
            <pc:sldMk cId="1718092895" sldId="579"/>
            <ac:picMk id="48" creationId="{CFC0CA19-9E87-CF4A-76D5-9C7F9303A402}"/>
          </ac:picMkLst>
        </pc:picChg>
      </pc:sldChg>
      <pc:sldChg chg="addSp delSp modSp add mod">
        <pc:chgData name="Lin, Xinming" userId="804290e4-0149-42f3-9128-8104b00a49c9" providerId="ADAL" clId="{E47B40CD-499F-4FCB-A916-7E0DA8101F6A}" dt="2023-08-16T22:54:31.326" v="1448" actId="1076"/>
        <pc:sldMkLst>
          <pc:docMk/>
          <pc:sldMk cId="3986681960" sldId="580"/>
        </pc:sldMkLst>
        <pc:spChg chg="add mod">
          <ac:chgData name="Lin, Xinming" userId="804290e4-0149-42f3-9128-8104b00a49c9" providerId="ADAL" clId="{E47B40CD-499F-4FCB-A916-7E0DA8101F6A}" dt="2023-08-16T22:51:18.697" v="1442" actId="571"/>
          <ac:spMkLst>
            <pc:docMk/>
            <pc:sldMk cId="3986681960" sldId="580"/>
            <ac:spMk id="13" creationId="{F04D7C02-35CB-58BF-3576-CB87E29EB60E}"/>
          </ac:spMkLst>
        </pc:spChg>
        <pc:spChg chg="add mod">
          <ac:chgData name="Lin, Xinming" userId="804290e4-0149-42f3-9128-8104b00a49c9" providerId="ADAL" clId="{E47B40CD-499F-4FCB-A916-7E0DA8101F6A}" dt="2023-08-16T22:51:18.697" v="1442" actId="571"/>
          <ac:spMkLst>
            <pc:docMk/>
            <pc:sldMk cId="3986681960" sldId="580"/>
            <ac:spMk id="14" creationId="{39D48A2E-D981-1285-16F6-A68131592406}"/>
          </ac:spMkLst>
        </pc:spChg>
        <pc:spChg chg="add mod">
          <ac:chgData name="Lin, Xinming" userId="804290e4-0149-42f3-9128-8104b00a49c9" providerId="ADAL" clId="{E47B40CD-499F-4FCB-A916-7E0DA8101F6A}" dt="2023-08-16T22:51:18.697" v="1442" actId="571"/>
          <ac:spMkLst>
            <pc:docMk/>
            <pc:sldMk cId="3986681960" sldId="580"/>
            <ac:spMk id="15" creationId="{83E77F0E-ECF8-133A-127E-CFBB9A0131C7}"/>
          </ac:spMkLst>
        </pc:spChg>
        <pc:spChg chg="add mod">
          <ac:chgData name="Lin, Xinming" userId="804290e4-0149-42f3-9128-8104b00a49c9" providerId="ADAL" clId="{E47B40CD-499F-4FCB-A916-7E0DA8101F6A}" dt="2023-08-16T22:51:18.697" v="1442" actId="571"/>
          <ac:spMkLst>
            <pc:docMk/>
            <pc:sldMk cId="3986681960" sldId="580"/>
            <ac:spMk id="16" creationId="{52F340DB-DCF5-A254-83FD-75BC4D94DAAC}"/>
          </ac:spMkLst>
        </pc:spChg>
        <pc:spChg chg="add mod">
          <ac:chgData name="Lin, Xinming" userId="804290e4-0149-42f3-9128-8104b00a49c9" providerId="ADAL" clId="{E47B40CD-499F-4FCB-A916-7E0DA8101F6A}" dt="2023-08-16T22:51:44.957" v="1446" actId="164"/>
          <ac:spMkLst>
            <pc:docMk/>
            <pc:sldMk cId="3986681960" sldId="580"/>
            <ac:spMk id="18" creationId="{5BCBB09F-4EE4-CC4C-07D0-66E4679461E2}"/>
          </ac:spMkLst>
        </pc:spChg>
        <pc:spChg chg="add mod">
          <ac:chgData name="Lin, Xinming" userId="804290e4-0149-42f3-9128-8104b00a49c9" providerId="ADAL" clId="{E47B40CD-499F-4FCB-A916-7E0DA8101F6A}" dt="2023-08-16T22:51:44.957" v="1446" actId="164"/>
          <ac:spMkLst>
            <pc:docMk/>
            <pc:sldMk cId="3986681960" sldId="580"/>
            <ac:spMk id="19" creationId="{D6982D52-7026-A85E-FA3E-44EACBB79041}"/>
          </ac:spMkLst>
        </pc:spChg>
        <pc:grpChg chg="add mod">
          <ac:chgData name="Lin, Xinming" userId="804290e4-0149-42f3-9128-8104b00a49c9" providerId="ADAL" clId="{E47B40CD-499F-4FCB-A916-7E0DA8101F6A}" dt="2023-08-16T22:51:18.697" v="1442" actId="571"/>
          <ac:grpSpMkLst>
            <pc:docMk/>
            <pc:sldMk cId="3986681960" sldId="580"/>
            <ac:grpSpMk id="17" creationId="{3BEA8F8D-877C-C7FA-7024-1683C84CF397}"/>
          </ac:grpSpMkLst>
        </pc:grpChg>
        <pc:grpChg chg="del">
          <ac:chgData name="Lin, Xinming" userId="804290e4-0149-42f3-9128-8104b00a49c9" providerId="ADAL" clId="{E47B40CD-499F-4FCB-A916-7E0DA8101F6A}" dt="2023-08-11T22:56:24.170" v="1374" actId="478"/>
          <ac:grpSpMkLst>
            <pc:docMk/>
            <pc:sldMk cId="3986681960" sldId="580"/>
            <ac:grpSpMk id="20" creationId="{2363E5C7-F70D-14E2-B6F9-84F9585B98BB}"/>
          </ac:grpSpMkLst>
        </pc:grpChg>
        <pc:grpChg chg="add mod">
          <ac:chgData name="Lin, Xinming" userId="804290e4-0149-42f3-9128-8104b00a49c9" providerId="ADAL" clId="{E47B40CD-499F-4FCB-A916-7E0DA8101F6A}" dt="2023-08-16T22:54:31.326" v="1448" actId="1076"/>
          <ac:grpSpMkLst>
            <pc:docMk/>
            <pc:sldMk cId="3986681960" sldId="580"/>
            <ac:grpSpMk id="20" creationId="{B5C006F2-81C7-619A-9620-477DF0478B91}"/>
          </ac:grpSpMkLst>
        </pc:grpChg>
        <pc:grpChg chg="add mod">
          <ac:chgData name="Lin, Xinming" userId="804290e4-0149-42f3-9128-8104b00a49c9" providerId="ADAL" clId="{E47B40CD-499F-4FCB-A916-7E0DA8101F6A}" dt="2023-08-16T22:51:18.697" v="1442" actId="571"/>
          <ac:grpSpMkLst>
            <pc:docMk/>
            <pc:sldMk cId="3986681960" sldId="580"/>
            <ac:grpSpMk id="21" creationId="{5F74198B-75DB-B828-F959-C16B00A88694}"/>
          </ac:grpSpMkLst>
        </pc:grpChg>
        <pc:grpChg chg="add del mod">
          <ac:chgData name="Lin, Xinming" userId="804290e4-0149-42f3-9128-8104b00a49c9" providerId="ADAL" clId="{E47B40CD-499F-4FCB-A916-7E0DA8101F6A}" dt="2023-08-16T22:51:35.071" v="1445" actId="478"/>
          <ac:grpSpMkLst>
            <pc:docMk/>
            <pc:sldMk cId="3986681960" sldId="580"/>
            <ac:grpSpMk id="22" creationId="{97099C25-9F2C-7FFD-F188-81D666C4DB4F}"/>
          </ac:grpSpMkLst>
        </pc:grpChg>
        <pc:picChg chg="add mod">
          <ac:chgData name="Lin, Xinming" userId="804290e4-0149-42f3-9128-8104b00a49c9" providerId="ADAL" clId="{E47B40CD-499F-4FCB-A916-7E0DA8101F6A}" dt="2023-08-16T22:51:18.697" v="1442" actId="571"/>
          <ac:picMkLst>
            <pc:docMk/>
            <pc:sldMk cId="3986681960" sldId="580"/>
            <ac:picMk id="7" creationId="{0DC9E811-B455-0E91-4D24-54053AD8F1FE}"/>
          </ac:picMkLst>
        </pc:picChg>
        <pc:picChg chg="add mod">
          <ac:chgData name="Lin, Xinming" userId="804290e4-0149-42f3-9128-8104b00a49c9" providerId="ADAL" clId="{E47B40CD-499F-4FCB-A916-7E0DA8101F6A}" dt="2023-08-16T22:51:44.957" v="1446" actId="164"/>
          <ac:picMkLst>
            <pc:docMk/>
            <pc:sldMk cId="3986681960" sldId="580"/>
            <ac:picMk id="9" creationId="{475DDE00-26DC-380B-AB5E-6361DFFF0B50}"/>
          </ac:picMkLst>
        </pc:picChg>
        <pc:picChg chg="add mod">
          <ac:chgData name="Lin, Xinming" userId="804290e4-0149-42f3-9128-8104b00a49c9" providerId="ADAL" clId="{E47B40CD-499F-4FCB-A916-7E0DA8101F6A}" dt="2023-08-16T22:51:18.697" v="1442" actId="571"/>
          <ac:picMkLst>
            <pc:docMk/>
            <pc:sldMk cId="3986681960" sldId="580"/>
            <ac:picMk id="11" creationId="{9000D4C8-8658-EF94-BB90-B45488EC332B}"/>
          </ac:picMkLst>
        </pc:picChg>
        <pc:picChg chg="add mod">
          <ac:chgData name="Lin, Xinming" userId="804290e4-0149-42f3-9128-8104b00a49c9" providerId="ADAL" clId="{E47B40CD-499F-4FCB-A916-7E0DA8101F6A}" dt="2023-08-16T22:51:44.957" v="1446" actId="164"/>
          <ac:picMkLst>
            <pc:docMk/>
            <pc:sldMk cId="3986681960" sldId="580"/>
            <ac:picMk id="12" creationId="{0B35C632-3F68-71FB-EABA-EF26A14F4442}"/>
          </ac:picMkLst>
        </pc:picChg>
      </pc:sldChg>
      <pc:sldChg chg="addSp delSp modSp add mod">
        <pc:chgData name="Lin, Xinming" userId="804290e4-0149-42f3-9128-8104b00a49c9" providerId="ADAL" clId="{E47B40CD-499F-4FCB-A916-7E0DA8101F6A}" dt="2023-08-16T23:17:58.269" v="1751" actId="20577"/>
        <pc:sldMkLst>
          <pc:docMk/>
          <pc:sldMk cId="442585242" sldId="581"/>
        </pc:sldMkLst>
        <pc:spChg chg="mod">
          <ac:chgData name="Lin, Xinming" userId="804290e4-0149-42f3-9128-8104b00a49c9" providerId="ADAL" clId="{E47B40CD-499F-4FCB-A916-7E0DA8101F6A}" dt="2023-08-16T22:54:50.810" v="1472" actId="20577"/>
          <ac:spMkLst>
            <pc:docMk/>
            <pc:sldMk cId="442585242" sldId="581"/>
            <ac:spMk id="2" creationId="{00000000-0000-0000-0000-000000000000}"/>
          </ac:spMkLst>
        </pc:spChg>
        <pc:grpChg chg="del">
          <ac:chgData name="Lin, Xinming" userId="804290e4-0149-42f3-9128-8104b00a49c9" providerId="ADAL" clId="{E47B40CD-499F-4FCB-A916-7E0DA8101F6A}" dt="2023-08-16T22:54:41.602" v="1451" actId="478"/>
          <ac:grpSpMkLst>
            <pc:docMk/>
            <pc:sldMk cId="442585242" sldId="581"/>
            <ac:grpSpMk id="20" creationId="{B5C006F2-81C7-619A-9620-477DF0478B91}"/>
          </ac:grpSpMkLst>
        </pc:grpChg>
        <pc:graphicFrameChg chg="add del mod modGraphic">
          <ac:chgData name="Lin, Xinming" userId="804290e4-0149-42f3-9128-8104b00a49c9" providerId="ADAL" clId="{E47B40CD-499F-4FCB-A916-7E0DA8101F6A}" dt="2023-08-16T23:17:58.269" v="1751" actId="20577"/>
          <ac:graphicFrameMkLst>
            <pc:docMk/>
            <pc:sldMk cId="442585242" sldId="581"/>
            <ac:graphicFrameMk id="3" creationId="{1626154E-417F-55BE-9FF4-1BBBB623F7DA}"/>
          </ac:graphicFrameMkLst>
        </pc:graphicFrameChg>
      </pc:sldChg>
      <pc:sldChg chg="addSp delSp modSp add mod ord">
        <pc:chgData name="Lin, Xinming" userId="804290e4-0149-42f3-9128-8104b00a49c9" providerId="ADAL" clId="{E47B40CD-499F-4FCB-A916-7E0DA8101F6A}" dt="2023-09-19T18:25:53.140" v="2263" actId="1076"/>
        <pc:sldMkLst>
          <pc:docMk/>
          <pc:sldMk cId="4119670145" sldId="582"/>
        </pc:sldMkLst>
        <pc:spChg chg="add mod">
          <ac:chgData name="Lin, Xinming" userId="804290e4-0149-42f3-9128-8104b00a49c9" providerId="ADAL" clId="{E47B40CD-499F-4FCB-A916-7E0DA8101F6A}" dt="2023-09-11T16:20:31.916" v="1775" actId="1076"/>
          <ac:spMkLst>
            <pc:docMk/>
            <pc:sldMk cId="4119670145" sldId="582"/>
            <ac:spMk id="10" creationId="{E29DCB50-4726-5BBB-82F7-D93E8225CEA0}"/>
          </ac:spMkLst>
        </pc:spChg>
        <pc:spChg chg="add mod">
          <ac:chgData name="Lin, Xinming" userId="804290e4-0149-42f3-9128-8104b00a49c9" providerId="ADAL" clId="{E47B40CD-499F-4FCB-A916-7E0DA8101F6A}" dt="2023-09-11T16:25:16.382" v="1795" actId="20577"/>
          <ac:spMkLst>
            <pc:docMk/>
            <pc:sldMk cId="4119670145" sldId="582"/>
            <ac:spMk id="14" creationId="{21068A28-FF67-4BBE-78A0-E556B6CE548F}"/>
          </ac:spMkLst>
        </pc:spChg>
        <pc:spChg chg="add mod">
          <ac:chgData name="Lin, Xinming" userId="804290e4-0149-42f3-9128-8104b00a49c9" providerId="ADAL" clId="{E47B40CD-499F-4FCB-A916-7E0DA8101F6A}" dt="2023-09-11T16:26:03.127" v="1811" actId="1035"/>
          <ac:spMkLst>
            <pc:docMk/>
            <pc:sldMk cId="4119670145" sldId="582"/>
            <ac:spMk id="17" creationId="{E2498343-6BB7-F77C-1A18-C357280DDA71}"/>
          </ac:spMkLst>
        </pc:spChg>
        <pc:spChg chg="del">
          <ac:chgData name="Lin, Xinming" userId="804290e4-0149-42f3-9128-8104b00a49c9" providerId="ADAL" clId="{E47B40CD-499F-4FCB-A916-7E0DA8101F6A}" dt="2023-09-11T16:18:16.546" v="1759" actId="478"/>
          <ac:spMkLst>
            <pc:docMk/>
            <pc:sldMk cId="4119670145" sldId="582"/>
            <ac:spMk id="21" creationId="{1918B97C-09ED-0894-B437-76E7B546B53D}"/>
          </ac:spMkLst>
        </pc:spChg>
        <pc:spChg chg="del">
          <ac:chgData name="Lin, Xinming" userId="804290e4-0149-42f3-9128-8104b00a49c9" providerId="ADAL" clId="{E47B40CD-499F-4FCB-A916-7E0DA8101F6A}" dt="2023-09-11T16:18:02.148" v="1756" actId="478"/>
          <ac:spMkLst>
            <pc:docMk/>
            <pc:sldMk cId="4119670145" sldId="582"/>
            <ac:spMk id="24" creationId="{257808D2-CD0F-B4F5-9DF3-76B5D8327BE5}"/>
          </ac:spMkLst>
        </pc:spChg>
        <pc:grpChg chg="mod ord">
          <ac:chgData name="Lin, Xinming" userId="804290e4-0149-42f3-9128-8104b00a49c9" providerId="ADAL" clId="{E47B40CD-499F-4FCB-A916-7E0DA8101F6A}" dt="2023-09-11T16:26:17.891" v="1813" actId="167"/>
          <ac:grpSpMkLst>
            <pc:docMk/>
            <pc:sldMk cId="4119670145" sldId="582"/>
            <ac:grpSpMk id="29" creationId="{65F13D71-2C63-7337-BEB7-472ED2BF8339}"/>
          </ac:grpSpMkLst>
        </pc:grpChg>
        <pc:picChg chg="add mod">
          <ac:chgData name="Lin, Xinming" userId="804290e4-0149-42f3-9128-8104b00a49c9" providerId="ADAL" clId="{E47B40CD-499F-4FCB-A916-7E0DA8101F6A}" dt="2023-09-11T16:26:41.380" v="1817" actId="1076"/>
          <ac:picMkLst>
            <pc:docMk/>
            <pc:sldMk cId="4119670145" sldId="582"/>
            <ac:picMk id="7" creationId="{CB03E406-FAEC-FF08-A475-7BDB86939F04}"/>
          </ac:picMkLst>
        </pc:picChg>
        <pc:picChg chg="add mod">
          <ac:chgData name="Lin, Xinming" userId="804290e4-0149-42f3-9128-8104b00a49c9" providerId="ADAL" clId="{E47B40CD-499F-4FCB-A916-7E0DA8101F6A}" dt="2023-09-19T18:25:53.140" v="2263" actId="1076"/>
          <ac:picMkLst>
            <pc:docMk/>
            <pc:sldMk cId="4119670145" sldId="582"/>
            <ac:picMk id="13" creationId="{8B400B0E-7F38-9385-49DF-E60E056136DE}"/>
          </ac:picMkLst>
        </pc:picChg>
        <pc:picChg chg="del">
          <ac:chgData name="Lin, Xinming" userId="804290e4-0149-42f3-9128-8104b00a49c9" providerId="ADAL" clId="{E47B40CD-499F-4FCB-A916-7E0DA8101F6A}" dt="2023-09-11T16:18:15.130" v="1758" actId="478"/>
          <ac:picMkLst>
            <pc:docMk/>
            <pc:sldMk cId="4119670145" sldId="582"/>
            <ac:picMk id="15" creationId="{ABF0B934-D594-2D8E-7943-19B80B0FBD36}"/>
          </ac:picMkLst>
        </pc:picChg>
        <pc:picChg chg="del">
          <ac:chgData name="Lin, Xinming" userId="804290e4-0149-42f3-9128-8104b00a49c9" providerId="ADAL" clId="{E47B40CD-499F-4FCB-A916-7E0DA8101F6A}" dt="2023-09-11T16:18:00.572" v="1755" actId="478"/>
          <ac:picMkLst>
            <pc:docMk/>
            <pc:sldMk cId="4119670145" sldId="582"/>
            <ac:picMk id="26" creationId="{9A1A5426-C170-59EC-6A35-81B180AE292B}"/>
          </ac:picMkLst>
        </pc:picChg>
        <pc:picChg chg="mod ord">
          <ac:chgData name="Lin, Xinming" userId="804290e4-0149-42f3-9128-8104b00a49c9" providerId="ADAL" clId="{E47B40CD-499F-4FCB-A916-7E0DA8101F6A}" dt="2023-09-11T16:26:27.837" v="1816" actId="167"/>
          <ac:picMkLst>
            <pc:docMk/>
            <pc:sldMk cId="4119670145" sldId="582"/>
            <ac:picMk id="28" creationId="{0541FE9F-8B43-E357-938C-AFF44518970D}"/>
          </ac:picMkLst>
        </pc:picChg>
        <pc:picChg chg="mod">
          <ac:chgData name="Lin, Xinming" userId="804290e4-0149-42f3-9128-8104b00a49c9" providerId="ADAL" clId="{E47B40CD-499F-4FCB-A916-7E0DA8101F6A}" dt="2023-09-11T16:18:36.838" v="1764" actId="962"/>
          <ac:picMkLst>
            <pc:docMk/>
            <pc:sldMk cId="4119670145" sldId="582"/>
            <ac:picMk id="30" creationId="{B714DF97-DB49-BD47-9990-951D74AFF750}"/>
          </ac:picMkLst>
        </pc:picChg>
      </pc:sldChg>
      <pc:sldChg chg="addSp delSp modSp add del mod">
        <pc:chgData name="Lin, Xinming" userId="804290e4-0149-42f3-9128-8104b00a49c9" providerId="ADAL" clId="{E47B40CD-499F-4FCB-A916-7E0DA8101F6A}" dt="2023-09-11T23:34:51.399" v="1866" actId="2696"/>
        <pc:sldMkLst>
          <pc:docMk/>
          <pc:sldMk cId="2259366989" sldId="583"/>
        </pc:sldMkLst>
        <pc:spChg chg="del mod">
          <ac:chgData name="Lin, Xinming" userId="804290e4-0149-42f3-9128-8104b00a49c9" providerId="ADAL" clId="{E47B40CD-499F-4FCB-A916-7E0DA8101F6A}" dt="2023-09-11T16:28:42.279" v="1828" actId="478"/>
          <ac:spMkLst>
            <pc:docMk/>
            <pc:sldMk cId="2259366989" sldId="583"/>
            <ac:spMk id="9" creationId="{24D9A1C9-21CE-463D-BB35-F6C7EDF9A2F5}"/>
          </ac:spMkLst>
        </pc:spChg>
        <pc:spChg chg="del">
          <ac:chgData name="Lin, Xinming" userId="804290e4-0149-42f3-9128-8104b00a49c9" providerId="ADAL" clId="{E47B40CD-499F-4FCB-A916-7E0DA8101F6A}" dt="2023-09-11T16:28:28.174" v="1825" actId="478"/>
          <ac:spMkLst>
            <pc:docMk/>
            <pc:sldMk cId="2259366989" sldId="583"/>
            <ac:spMk id="10" creationId="{E29DCB50-4726-5BBB-82F7-D93E8225CEA0}"/>
          </ac:spMkLst>
        </pc:spChg>
        <pc:spChg chg="del">
          <ac:chgData name="Lin, Xinming" userId="804290e4-0149-42f3-9128-8104b00a49c9" providerId="ADAL" clId="{E47B40CD-499F-4FCB-A916-7E0DA8101F6A}" dt="2023-09-11T16:28:31.547" v="1826" actId="478"/>
          <ac:spMkLst>
            <pc:docMk/>
            <pc:sldMk cId="2259366989" sldId="583"/>
            <ac:spMk id="11" creationId="{893EE8B6-5E2C-47E1-672D-593E44C49CA5}"/>
          </ac:spMkLst>
        </pc:spChg>
        <pc:spChg chg="add del mod">
          <ac:chgData name="Lin, Xinming" userId="804290e4-0149-42f3-9128-8104b00a49c9" providerId="ADAL" clId="{E47B40CD-499F-4FCB-A916-7E0DA8101F6A}" dt="2023-09-11T16:28:47.977" v="1831" actId="478"/>
          <ac:spMkLst>
            <pc:docMk/>
            <pc:sldMk cId="2259366989" sldId="583"/>
            <ac:spMk id="12" creationId="{1B7240D8-0374-7C98-A424-E440F72DDE3B}"/>
          </ac:spMkLst>
        </pc:spChg>
        <pc:spChg chg="del">
          <ac:chgData name="Lin, Xinming" userId="804290e4-0149-42f3-9128-8104b00a49c9" providerId="ADAL" clId="{E47B40CD-499F-4FCB-A916-7E0DA8101F6A}" dt="2023-09-11T16:28:17.634" v="1819" actId="478"/>
          <ac:spMkLst>
            <pc:docMk/>
            <pc:sldMk cId="2259366989" sldId="583"/>
            <ac:spMk id="14" creationId="{21068A28-FF67-4BBE-78A0-E556B6CE548F}"/>
          </ac:spMkLst>
        </pc:spChg>
        <pc:spChg chg="add mod">
          <ac:chgData name="Lin, Xinming" userId="804290e4-0149-42f3-9128-8104b00a49c9" providerId="ADAL" clId="{E47B40CD-499F-4FCB-A916-7E0DA8101F6A}" dt="2023-09-11T16:29:01.925" v="1835" actId="1076"/>
          <ac:spMkLst>
            <pc:docMk/>
            <pc:sldMk cId="2259366989" sldId="583"/>
            <ac:spMk id="16" creationId="{52749599-2DCC-113B-03FE-D88FA14EAAC0}"/>
          </ac:spMkLst>
        </pc:spChg>
        <pc:spChg chg="del">
          <ac:chgData name="Lin, Xinming" userId="804290e4-0149-42f3-9128-8104b00a49c9" providerId="ADAL" clId="{E47B40CD-499F-4FCB-A916-7E0DA8101F6A}" dt="2023-09-11T16:28:20.880" v="1821" actId="478"/>
          <ac:spMkLst>
            <pc:docMk/>
            <pc:sldMk cId="2259366989" sldId="583"/>
            <ac:spMk id="17" creationId="{E2498343-6BB7-F77C-1A18-C357280DDA71}"/>
          </ac:spMkLst>
        </pc:spChg>
        <pc:grpChg chg="del">
          <ac:chgData name="Lin, Xinming" userId="804290e4-0149-42f3-9128-8104b00a49c9" providerId="ADAL" clId="{E47B40CD-499F-4FCB-A916-7E0DA8101F6A}" dt="2023-09-11T16:28:44.529" v="1830" actId="478"/>
          <ac:grpSpMkLst>
            <pc:docMk/>
            <pc:sldMk cId="2259366989" sldId="583"/>
            <ac:grpSpMk id="29" creationId="{65F13D71-2C63-7337-BEB7-472ED2BF8339}"/>
          </ac:grpSpMkLst>
        </pc:grpChg>
        <pc:picChg chg="del">
          <ac:chgData name="Lin, Xinming" userId="804290e4-0149-42f3-9128-8104b00a49c9" providerId="ADAL" clId="{E47B40CD-499F-4FCB-A916-7E0DA8101F6A}" dt="2023-09-11T16:28:21.721" v="1822" actId="478"/>
          <ac:picMkLst>
            <pc:docMk/>
            <pc:sldMk cId="2259366989" sldId="583"/>
            <ac:picMk id="7" creationId="{CB03E406-FAEC-FF08-A475-7BDB86939F04}"/>
          </ac:picMkLst>
        </pc:picChg>
        <pc:picChg chg="del">
          <ac:chgData name="Lin, Xinming" userId="804290e4-0149-42f3-9128-8104b00a49c9" providerId="ADAL" clId="{E47B40CD-499F-4FCB-A916-7E0DA8101F6A}" dt="2023-09-11T16:28:18.529" v="1820" actId="478"/>
          <ac:picMkLst>
            <pc:docMk/>
            <pc:sldMk cId="2259366989" sldId="583"/>
            <ac:picMk id="13" creationId="{8B400B0E-7F38-9385-49DF-E60E056136DE}"/>
          </ac:picMkLst>
        </pc:picChg>
        <pc:picChg chg="del">
          <ac:chgData name="Lin, Xinming" userId="804290e4-0149-42f3-9128-8104b00a49c9" providerId="ADAL" clId="{E47B40CD-499F-4FCB-A916-7E0DA8101F6A}" dt="2023-09-11T16:28:23.764" v="1824" actId="478"/>
          <ac:picMkLst>
            <pc:docMk/>
            <pc:sldMk cId="2259366989" sldId="583"/>
            <ac:picMk id="28" creationId="{0541FE9F-8B43-E357-938C-AFF44518970D}"/>
          </ac:picMkLst>
        </pc:picChg>
      </pc:sldChg>
      <pc:sldChg chg="addSp delSp modSp add mod ord">
        <pc:chgData name="Lin, Xinming" userId="804290e4-0149-42f3-9128-8104b00a49c9" providerId="ADAL" clId="{E47B40CD-499F-4FCB-A916-7E0DA8101F6A}" dt="2023-09-12T15:12:31.894" v="1980" actId="1076"/>
        <pc:sldMkLst>
          <pc:docMk/>
          <pc:sldMk cId="2773976150" sldId="584"/>
        </pc:sldMkLst>
        <pc:spChg chg="mod">
          <ac:chgData name="Lin, Xinming" userId="804290e4-0149-42f3-9128-8104b00a49c9" providerId="ADAL" clId="{E47B40CD-499F-4FCB-A916-7E0DA8101F6A}" dt="2023-09-11T23:34:42.142" v="1864" actId="20577"/>
          <ac:spMkLst>
            <pc:docMk/>
            <pc:sldMk cId="2773976150" sldId="584"/>
            <ac:spMk id="2" creationId="{00000000-0000-0000-0000-000000000000}"/>
          </ac:spMkLst>
        </pc:spChg>
        <pc:spChg chg="add mod">
          <ac:chgData name="Lin, Xinming" userId="804290e4-0149-42f3-9128-8104b00a49c9" providerId="ADAL" clId="{E47B40CD-499F-4FCB-A916-7E0DA8101F6A}" dt="2023-09-11T16:36:58.524" v="1857" actId="1076"/>
          <ac:spMkLst>
            <pc:docMk/>
            <pc:sldMk cId="2773976150" sldId="584"/>
            <ac:spMk id="3" creationId="{BC9B2E9A-069D-9B4F-F694-C9CEED1781CB}"/>
          </ac:spMkLst>
        </pc:spChg>
        <pc:spChg chg="add mod">
          <ac:chgData name="Lin, Xinming" userId="804290e4-0149-42f3-9128-8104b00a49c9" providerId="ADAL" clId="{E47B40CD-499F-4FCB-A916-7E0DA8101F6A}" dt="2023-09-12T15:11:55.206" v="1971" actId="1582"/>
          <ac:spMkLst>
            <pc:docMk/>
            <pc:sldMk cId="2773976150" sldId="584"/>
            <ac:spMk id="16" creationId="{5DE369E5-53B6-1350-3C06-C26AD3DB0BE4}"/>
          </ac:spMkLst>
        </pc:spChg>
        <pc:spChg chg="add mod">
          <ac:chgData name="Lin, Xinming" userId="804290e4-0149-42f3-9128-8104b00a49c9" providerId="ADAL" clId="{E47B40CD-499F-4FCB-A916-7E0DA8101F6A}" dt="2023-09-12T15:12:07.521" v="1976" actId="1035"/>
          <ac:spMkLst>
            <pc:docMk/>
            <pc:sldMk cId="2773976150" sldId="584"/>
            <ac:spMk id="17" creationId="{A378BBD9-F174-15CD-E5A5-97011C832938}"/>
          </ac:spMkLst>
        </pc:spChg>
        <pc:spChg chg="add mod">
          <ac:chgData name="Lin, Xinming" userId="804290e4-0149-42f3-9128-8104b00a49c9" providerId="ADAL" clId="{E47B40CD-499F-4FCB-A916-7E0DA8101F6A}" dt="2023-09-12T15:12:26.152" v="1978" actId="1076"/>
          <ac:spMkLst>
            <pc:docMk/>
            <pc:sldMk cId="2773976150" sldId="584"/>
            <ac:spMk id="18" creationId="{2CA4133F-E919-D839-A194-3D38553676AC}"/>
          </ac:spMkLst>
        </pc:spChg>
        <pc:spChg chg="add mod">
          <ac:chgData name="Lin, Xinming" userId="804290e4-0149-42f3-9128-8104b00a49c9" providerId="ADAL" clId="{E47B40CD-499F-4FCB-A916-7E0DA8101F6A}" dt="2023-09-12T15:12:31.894" v="1980" actId="1076"/>
          <ac:spMkLst>
            <pc:docMk/>
            <pc:sldMk cId="2773976150" sldId="584"/>
            <ac:spMk id="19" creationId="{6BDBBA85-741D-843D-0898-9AAEFAF065D7}"/>
          </ac:spMkLst>
        </pc:spChg>
        <pc:spChg chg="del mod topLvl">
          <ac:chgData name="Lin, Xinming" userId="804290e4-0149-42f3-9128-8104b00a49c9" providerId="ADAL" clId="{E47B40CD-499F-4FCB-A916-7E0DA8101F6A}" dt="2023-09-11T16:36:00.055" v="1843" actId="478"/>
          <ac:spMkLst>
            <pc:docMk/>
            <pc:sldMk cId="2773976150" sldId="584"/>
            <ac:spMk id="22" creationId="{32689251-4766-1E8E-211C-E4A10DA28A52}"/>
          </ac:spMkLst>
        </pc:spChg>
        <pc:spChg chg="del mod topLvl">
          <ac:chgData name="Lin, Xinming" userId="804290e4-0149-42f3-9128-8104b00a49c9" providerId="ADAL" clId="{E47B40CD-499F-4FCB-A916-7E0DA8101F6A}" dt="2023-09-11T16:36:02.429" v="1844" actId="478"/>
          <ac:spMkLst>
            <pc:docMk/>
            <pc:sldMk cId="2773976150" sldId="584"/>
            <ac:spMk id="23" creationId="{7874C263-754B-165D-BAEB-C835FC5BAADF}"/>
          </ac:spMkLst>
        </pc:spChg>
        <pc:spChg chg="mod topLvl">
          <ac:chgData name="Lin, Xinming" userId="804290e4-0149-42f3-9128-8104b00a49c9" providerId="ADAL" clId="{E47B40CD-499F-4FCB-A916-7E0DA8101F6A}" dt="2023-09-11T16:35:51.598" v="1840" actId="1076"/>
          <ac:spMkLst>
            <pc:docMk/>
            <pc:sldMk cId="2773976150" sldId="584"/>
            <ac:spMk id="24" creationId="{9283630B-16C4-1005-1F69-D9A78343D3CE}"/>
          </ac:spMkLst>
        </pc:spChg>
        <pc:grpChg chg="del">
          <ac:chgData name="Lin, Xinming" userId="804290e4-0149-42f3-9128-8104b00a49c9" providerId="ADAL" clId="{E47B40CD-499F-4FCB-A916-7E0DA8101F6A}" dt="2023-09-11T16:35:47.723" v="1839" actId="165"/>
          <ac:grpSpMkLst>
            <pc:docMk/>
            <pc:sldMk cId="2773976150" sldId="584"/>
            <ac:grpSpMk id="25" creationId="{C661E9F4-2A64-24DA-4B1F-F97654D4B8C8}"/>
          </ac:grpSpMkLst>
        </pc:grpChg>
        <pc:picChg chg="add mod">
          <ac:chgData name="Lin, Xinming" userId="804290e4-0149-42f3-9128-8104b00a49c9" providerId="ADAL" clId="{E47B40CD-499F-4FCB-A916-7E0DA8101F6A}" dt="2023-09-12T14:59:22.828" v="1889" actId="1076"/>
          <ac:picMkLst>
            <pc:docMk/>
            <pc:sldMk cId="2773976150" sldId="584"/>
            <ac:picMk id="9" creationId="{5D2052DA-97F3-B9BC-AA10-33886A2D460A}"/>
          </ac:picMkLst>
        </pc:picChg>
        <pc:picChg chg="mod topLvl">
          <ac:chgData name="Lin, Xinming" userId="804290e4-0149-42f3-9128-8104b00a49c9" providerId="ADAL" clId="{E47B40CD-499F-4FCB-A916-7E0DA8101F6A}" dt="2023-09-11T16:36:40.391" v="1853" actId="1076"/>
          <ac:picMkLst>
            <pc:docMk/>
            <pc:sldMk cId="2773976150" sldId="584"/>
            <ac:picMk id="11" creationId="{91624EE9-A7AD-8CDC-C142-C1F2BD0C4B72}"/>
          </ac:picMkLst>
        </pc:picChg>
        <pc:picChg chg="add mod">
          <ac:chgData name="Lin, Xinming" userId="804290e4-0149-42f3-9128-8104b00a49c9" providerId="ADAL" clId="{E47B40CD-499F-4FCB-A916-7E0DA8101F6A}" dt="2023-09-12T15:00:48.710" v="1903" actId="1076"/>
          <ac:picMkLst>
            <pc:docMk/>
            <pc:sldMk cId="2773976150" sldId="584"/>
            <ac:picMk id="12" creationId="{FD3F8492-C4FA-EA5A-23F2-AA9D917BC8FF}"/>
          </ac:picMkLst>
        </pc:picChg>
        <pc:picChg chg="mod topLvl">
          <ac:chgData name="Lin, Xinming" userId="804290e4-0149-42f3-9128-8104b00a49c9" providerId="ADAL" clId="{E47B40CD-499F-4FCB-A916-7E0DA8101F6A}" dt="2023-09-11T16:36:44.703" v="1854" actId="1076"/>
          <ac:picMkLst>
            <pc:docMk/>
            <pc:sldMk cId="2773976150" sldId="584"/>
            <ac:picMk id="14" creationId="{505CF567-C382-C03E-1D03-3D3EDC48108D}"/>
          </ac:picMkLst>
        </pc:picChg>
        <pc:picChg chg="add mod">
          <ac:chgData name="Lin, Xinming" userId="804290e4-0149-42f3-9128-8104b00a49c9" providerId="ADAL" clId="{E47B40CD-499F-4FCB-A916-7E0DA8101F6A}" dt="2023-09-12T15:00:28.744" v="1902" actId="1076"/>
          <ac:picMkLst>
            <pc:docMk/>
            <pc:sldMk cId="2773976150" sldId="584"/>
            <ac:picMk id="15" creationId="{706EEB84-0C19-A182-629A-A9F641CCB15F}"/>
          </ac:picMkLst>
        </pc:picChg>
        <pc:picChg chg="mod topLvl">
          <ac:chgData name="Lin, Xinming" userId="804290e4-0149-42f3-9128-8104b00a49c9" providerId="ADAL" clId="{E47B40CD-499F-4FCB-A916-7E0DA8101F6A}" dt="2023-09-11T16:36:46.510" v="1855" actId="1076"/>
          <ac:picMkLst>
            <pc:docMk/>
            <pc:sldMk cId="2773976150" sldId="584"/>
            <ac:picMk id="21" creationId="{E0C68492-440E-9EAC-DCE6-1FE6C006B0BF}"/>
          </ac:picMkLst>
        </pc:picChg>
      </pc:sldChg>
      <pc:sldChg chg="addSp delSp modSp add del mod">
        <pc:chgData name="Lin, Xinming" userId="804290e4-0149-42f3-9128-8104b00a49c9" providerId="ADAL" clId="{E47B40CD-499F-4FCB-A916-7E0DA8101F6A}" dt="2023-09-12T14:58:46.509" v="1882" actId="2696"/>
        <pc:sldMkLst>
          <pc:docMk/>
          <pc:sldMk cId="3921653922" sldId="585"/>
        </pc:sldMkLst>
        <pc:spChg chg="mod">
          <ac:chgData name="Lin, Xinming" userId="804290e4-0149-42f3-9128-8104b00a49c9" providerId="ADAL" clId="{E47B40CD-499F-4FCB-A916-7E0DA8101F6A}" dt="2023-09-11T23:34:54.534" v="1869" actId="20577"/>
          <ac:spMkLst>
            <pc:docMk/>
            <pc:sldMk cId="3921653922" sldId="585"/>
            <ac:spMk id="2" creationId="{00000000-0000-0000-0000-000000000000}"/>
          </ac:spMkLst>
        </pc:spChg>
        <pc:picChg chg="add del mod">
          <ac:chgData name="Lin, Xinming" userId="804290e4-0149-42f3-9128-8104b00a49c9" providerId="ADAL" clId="{E47B40CD-499F-4FCB-A916-7E0DA8101F6A}" dt="2023-09-11T23:36:23.273" v="1874" actId="478"/>
          <ac:picMkLst>
            <pc:docMk/>
            <pc:sldMk cId="3921653922" sldId="585"/>
            <ac:picMk id="9" creationId="{C9373BFF-0D0E-5F1B-5D03-75839A4D3EC7}"/>
          </ac:picMkLst>
        </pc:picChg>
      </pc:sldChg>
      <pc:sldChg chg="addSp delSp modSp add mod ord">
        <pc:chgData name="Lin, Xinming" userId="804290e4-0149-42f3-9128-8104b00a49c9" providerId="ADAL" clId="{E47B40CD-499F-4FCB-A916-7E0DA8101F6A}" dt="2023-09-12T15:39:42.030" v="2000" actId="20577"/>
        <pc:sldMkLst>
          <pc:docMk/>
          <pc:sldMk cId="2031454027" sldId="586"/>
        </pc:sldMkLst>
        <pc:spChg chg="mod">
          <ac:chgData name="Lin, Xinming" userId="804290e4-0149-42f3-9128-8104b00a49c9" providerId="ADAL" clId="{E47B40CD-499F-4FCB-A916-7E0DA8101F6A}" dt="2023-09-12T15:39:42.030" v="2000" actId="20577"/>
          <ac:spMkLst>
            <pc:docMk/>
            <pc:sldMk cId="2031454027" sldId="586"/>
            <ac:spMk id="2" creationId="{00000000-0000-0000-0000-000000000000}"/>
          </ac:spMkLst>
        </pc:spChg>
        <pc:spChg chg="add mod">
          <ac:chgData name="Lin, Xinming" userId="804290e4-0149-42f3-9128-8104b00a49c9" providerId="ADAL" clId="{E47B40CD-499F-4FCB-A916-7E0DA8101F6A}" dt="2023-09-12T14:58:50.943" v="1884" actId="1076"/>
          <ac:spMkLst>
            <pc:docMk/>
            <pc:sldMk cId="2031454027" sldId="586"/>
            <ac:spMk id="3" creationId="{F889CAC4-C196-D5A9-D94E-0C141E3EDF82}"/>
          </ac:spMkLst>
        </pc:spChg>
        <pc:spChg chg="del mod">
          <ac:chgData name="Lin, Xinming" userId="804290e4-0149-42f3-9128-8104b00a49c9" providerId="ADAL" clId="{E47B40CD-499F-4FCB-A916-7E0DA8101F6A}" dt="2023-09-12T15:01:33.217" v="1908" actId="478"/>
          <ac:spMkLst>
            <pc:docMk/>
            <pc:sldMk cId="2031454027" sldId="586"/>
            <ac:spMk id="18" creationId="{5BCBB09F-4EE4-CC4C-07D0-66E4679461E2}"/>
          </ac:spMkLst>
        </pc:spChg>
        <pc:spChg chg="del">
          <ac:chgData name="Lin, Xinming" userId="804290e4-0149-42f3-9128-8104b00a49c9" providerId="ADAL" clId="{E47B40CD-499F-4FCB-A916-7E0DA8101F6A}" dt="2023-09-12T15:01:37.617" v="1909" actId="478"/>
          <ac:spMkLst>
            <pc:docMk/>
            <pc:sldMk cId="2031454027" sldId="586"/>
            <ac:spMk id="19" creationId="{D6982D52-7026-A85E-FA3E-44EACBB79041}"/>
          </ac:spMkLst>
        </pc:spChg>
        <pc:spChg chg="add mod">
          <ac:chgData name="Lin, Xinming" userId="804290e4-0149-42f3-9128-8104b00a49c9" providerId="ADAL" clId="{E47B40CD-499F-4FCB-A916-7E0DA8101F6A}" dt="2023-09-12T15:13:24.711" v="1983" actId="1038"/>
          <ac:spMkLst>
            <pc:docMk/>
            <pc:sldMk cId="2031454027" sldId="586"/>
            <ac:spMk id="29" creationId="{1A8B9756-0980-B276-B73F-C2205A93204B}"/>
          </ac:spMkLst>
        </pc:spChg>
        <pc:spChg chg="add mod">
          <ac:chgData name="Lin, Xinming" userId="804290e4-0149-42f3-9128-8104b00a49c9" providerId="ADAL" clId="{E47B40CD-499F-4FCB-A916-7E0DA8101F6A}" dt="2023-09-12T15:13:40.876" v="1987" actId="1076"/>
          <ac:spMkLst>
            <pc:docMk/>
            <pc:sldMk cId="2031454027" sldId="586"/>
            <ac:spMk id="30" creationId="{5CFEA0F7-FC2F-901F-B267-FD0180F13A73}"/>
          </ac:spMkLst>
        </pc:spChg>
        <pc:spChg chg="add mod">
          <ac:chgData name="Lin, Xinming" userId="804290e4-0149-42f3-9128-8104b00a49c9" providerId="ADAL" clId="{E47B40CD-499F-4FCB-A916-7E0DA8101F6A}" dt="2023-09-12T15:14:00.047" v="1992" actId="14100"/>
          <ac:spMkLst>
            <pc:docMk/>
            <pc:sldMk cId="2031454027" sldId="586"/>
            <ac:spMk id="31" creationId="{CE37257E-79B7-EF8D-AA55-632D715B7BBA}"/>
          </ac:spMkLst>
        </pc:spChg>
        <pc:spChg chg="add mod">
          <ac:chgData name="Lin, Xinming" userId="804290e4-0149-42f3-9128-8104b00a49c9" providerId="ADAL" clId="{E47B40CD-499F-4FCB-A916-7E0DA8101F6A}" dt="2023-09-12T15:14:10.946" v="1996" actId="1076"/>
          <ac:spMkLst>
            <pc:docMk/>
            <pc:sldMk cId="2031454027" sldId="586"/>
            <ac:spMk id="32" creationId="{E6D24F80-5E9C-D7C9-AF96-923B85FF29CA}"/>
          </ac:spMkLst>
        </pc:spChg>
        <pc:grpChg chg="mod">
          <ac:chgData name="Lin, Xinming" userId="804290e4-0149-42f3-9128-8104b00a49c9" providerId="ADAL" clId="{E47B40CD-499F-4FCB-A916-7E0DA8101F6A}" dt="2023-09-12T15:14:05.704" v="1995" actId="1076"/>
          <ac:grpSpMkLst>
            <pc:docMk/>
            <pc:sldMk cId="2031454027" sldId="586"/>
            <ac:grpSpMk id="20" creationId="{B5C006F2-81C7-619A-9620-477DF0478B91}"/>
          </ac:grpSpMkLst>
        </pc:grpChg>
        <pc:picChg chg="mod">
          <ac:chgData name="Lin, Xinming" userId="804290e4-0149-42f3-9128-8104b00a49c9" providerId="ADAL" clId="{E47B40CD-499F-4FCB-A916-7E0DA8101F6A}" dt="2023-09-12T15:01:24.318" v="1906" actId="14100"/>
          <ac:picMkLst>
            <pc:docMk/>
            <pc:sldMk cId="2031454027" sldId="586"/>
            <ac:picMk id="9" creationId="{475DDE00-26DC-380B-AB5E-6361DFFF0B50}"/>
          </ac:picMkLst>
        </pc:picChg>
        <pc:picChg chg="add mod">
          <ac:chgData name="Lin, Xinming" userId="804290e4-0149-42f3-9128-8104b00a49c9" providerId="ADAL" clId="{E47B40CD-499F-4FCB-A916-7E0DA8101F6A}" dt="2023-09-12T15:02:55.751" v="1927" actId="1076"/>
          <ac:picMkLst>
            <pc:docMk/>
            <pc:sldMk cId="2031454027" sldId="586"/>
            <ac:picMk id="10" creationId="{5280A479-4EE5-4CE1-67F8-9ACD20C1DCE1}"/>
          </ac:picMkLst>
        </pc:picChg>
        <pc:picChg chg="mod">
          <ac:chgData name="Lin, Xinming" userId="804290e4-0149-42f3-9128-8104b00a49c9" providerId="ADAL" clId="{E47B40CD-499F-4FCB-A916-7E0DA8101F6A}" dt="2023-09-12T15:02:51.307" v="1926" actId="1037"/>
          <ac:picMkLst>
            <pc:docMk/>
            <pc:sldMk cId="2031454027" sldId="586"/>
            <ac:picMk id="12" creationId="{0B35C632-3F68-71FB-EABA-EF26A14F4442}"/>
          </ac:picMkLst>
        </pc:picChg>
        <pc:picChg chg="add del mod">
          <ac:chgData name="Lin, Xinming" userId="804290e4-0149-42f3-9128-8104b00a49c9" providerId="ADAL" clId="{E47B40CD-499F-4FCB-A916-7E0DA8101F6A}" dt="2023-09-12T15:10:21.573" v="1954" actId="478"/>
          <ac:picMkLst>
            <pc:docMk/>
            <pc:sldMk cId="2031454027" sldId="586"/>
            <ac:picMk id="13" creationId="{806607A9-E587-39D4-2E44-55B4723D3547}"/>
          </ac:picMkLst>
        </pc:picChg>
        <pc:picChg chg="add del mod">
          <ac:chgData name="Lin, Xinming" userId="804290e4-0149-42f3-9128-8104b00a49c9" providerId="ADAL" clId="{E47B40CD-499F-4FCB-A916-7E0DA8101F6A}" dt="2023-09-12T15:09:14.442" v="1946" actId="478"/>
          <ac:picMkLst>
            <pc:docMk/>
            <pc:sldMk cId="2031454027" sldId="586"/>
            <ac:picMk id="15" creationId="{BA4126C0-35DF-6EF1-413B-0FC312DA0AF3}"/>
          </ac:picMkLst>
        </pc:picChg>
        <pc:picChg chg="add del mod">
          <ac:chgData name="Lin, Xinming" userId="804290e4-0149-42f3-9128-8104b00a49c9" providerId="ADAL" clId="{E47B40CD-499F-4FCB-A916-7E0DA8101F6A}" dt="2023-09-12T15:10:09.228" v="1950" actId="478"/>
          <ac:picMkLst>
            <pc:docMk/>
            <pc:sldMk cId="2031454027" sldId="586"/>
            <ac:picMk id="17" creationId="{4DB7CD62-ACB7-CB57-CEF7-AAF7552AF692}"/>
          </ac:picMkLst>
        </pc:picChg>
        <pc:picChg chg="add del mod">
          <ac:chgData name="Lin, Xinming" userId="804290e4-0149-42f3-9128-8104b00a49c9" providerId="ADAL" clId="{E47B40CD-499F-4FCB-A916-7E0DA8101F6A}" dt="2023-09-12T15:09:47.036" v="1948" actId="478"/>
          <ac:picMkLst>
            <pc:docMk/>
            <pc:sldMk cId="2031454027" sldId="586"/>
            <ac:picMk id="22" creationId="{8050A344-0026-5ED4-3C09-C59F64E2A46E}"/>
          </ac:picMkLst>
        </pc:picChg>
        <pc:picChg chg="add mod">
          <ac:chgData name="Lin, Xinming" userId="804290e4-0149-42f3-9128-8104b00a49c9" providerId="ADAL" clId="{E47B40CD-499F-4FCB-A916-7E0DA8101F6A}" dt="2023-09-12T15:10:18.601" v="1953" actId="1076"/>
          <ac:picMkLst>
            <pc:docMk/>
            <pc:sldMk cId="2031454027" sldId="586"/>
            <ac:picMk id="24" creationId="{AB7731C5-B44B-ECAF-13E5-DF0FB6E17F5E}"/>
          </ac:picMkLst>
        </pc:picChg>
        <pc:picChg chg="add mod">
          <ac:chgData name="Lin, Xinming" userId="804290e4-0149-42f3-9128-8104b00a49c9" providerId="ADAL" clId="{E47B40CD-499F-4FCB-A916-7E0DA8101F6A}" dt="2023-09-12T15:10:37.047" v="1960" actId="1076"/>
          <ac:picMkLst>
            <pc:docMk/>
            <pc:sldMk cId="2031454027" sldId="586"/>
            <ac:picMk id="26" creationId="{D313D29C-35F1-C224-742E-2AC04BAA2727}"/>
          </ac:picMkLst>
        </pc:picChg>
        <pc:picChg chg="add mod">
          <ac:chgData name="Lin, Xinming" userId="804290e4-0149-42f3-9128-8104b00a49c9" providerId="ADAL" clId="{E47B40CD-499F-4FCB-A916-7E0DA8101F6A}" dt="2023-09-12T15:10:52.573" v="1965" actId="1076"/>
          <ac:picMkLst>
            <pc:docMk/>
            <pc:sldMk cId="2031454027" sldId="586"/>
            <ac:picMk id="28" creationId="{DAEB400F-618D-554A-425C-6DA49082649D}"/>
          </ac:picMkLst>
        </pc:picChg>
      </pc:sldChg>
      <pc:sldChg chg="addSp delSp modSp add mod">
        <pc:chgData name="Lin, Xinming" userId="804290e4-0149-42f3-9128-8104b00a49c9" providerId="ADAL" clId="{E47B40CD-499F-4FCB-A916-7E0DA8101F6A}" dt="2023-09-12T15:43:53.898" v="2058" actId="20577"/>
        <pc:sldMkLst>
          <pc:docMk/>
          <pc:sldMk cId="1860205654" sldId="587"/>
        </pc:sldMkLst>
        <pc:spChg chg="mod">
          <ac:chgData name="Lin, Xinming" userId="804290e4-0149-42f3-9128-8104b00a49c9" providerId="ADAL" clId="{E47B40CD-499F-4FCB-A916-7E0DA8101F6A}" dt="2023-09-12T15:43:53.898" v="2058" actId="20577"/>
          <ac:spMkLst>
            <pc:docMk/>
            <pc:sldMk cId="1860205654" sldId="587"/>
            <ac:spMk id="2" creationId="{00000000-0000-0000-0000-000000000000}"/>
          </ac:spMkLst>
        </pc:spChg>
        <pc:graphicFrameChg chg="del">
          <ac:chgData name="Lin, Xinming" userId="804290e4-0149-42f3-9128-8104b00a49c9" providerId="ADAL" clId="{E47B40CD-499F-4FCB-A916-7E0DA8101F6A}" dt="2023-09-12T15:42:13.577" v="2002" actId="478"/>
          <ac:graphicFrameMkLst>
            <pc:docMk/>
            <pc:sldMk cId="1860205654" sldId="587"/>
            <ac:graphicFrameMk id="3" creationId="{1626154E-417F-55BE-9FF4-1BBBB623F7DA}"/>
          </ac:graphicFrameMkLst>
        </pc:graphicFrameChg>
        <pc:picChg chg="add del mod">
          <ac:chgData name="Lin, Xinming" userId="804290e4-0149-42f3-9128-8104b00a49c9" providerId="ADAL" clId="{E47B40CD-499F-4FCB-A916-7E0DA8101F6A}" dt="2023-09-12T15:42:24.416" v="2010" actId="478"/>
          <ac:picMkLst>
            <pc:docMk/>
            <pc:sldMk cId="1860205654" sldId="587"/>
            <ac:picMk id="9" creationId="{391A602D-8935-1F03-E68D-B781842546C7}"/>
          </ac:picMkLst>
        </pc:picChg>
        <pc:picChg chg="add mod">
          <ac:chgData name="Lin, Xinming" userId="804290e4-0149-42f3-9128-8104b00a49c9" providerId="ADAL" clId="{E47B40CD-499F-4FCB-A916-7E0DA8101F6A}" dt="2023-09-12T15:43:22.790" v="2021" actId="1076"/>
          <ac:picMkLst>
            <pc:docMk/>
            <pc:sldMk cId="1860205654" sldId="587"/>
            <ac:picMk id="11" creationId="{B0AC2539-9097-15F0-8831-63634E051E76}"/>
          </ac:picMkLst>
        </pc:picChg>
        <pc:picChg chg="add mod">
          <ac:chgData name="Lin, Xinming" userId="804290e4-0149-42f3-9128-8104b00a49c9" providerId="ADAL" clId="{E47B40CD-499F-4FCB-A916-7E0DA8101F6A}" dt="2023-09-12T15:43:29.978" v="2023" actId="1076"/>
          <ac:picMkLst>
            <pc:docMk/>
            <pc:sldMk cId="1860205654" sldId="587"/>
            <ac:picMk id="13" creationId="{51387747-6DC4-E550-4F48-E22C5236FA46}"/>
          </ac:picMkLst>
        </pc:picChg>
      </pc:sldChg>
      <pc:sldChg chg="delSp modSp add mod ord">
        <pc:chgData name="Lin, Xinming" userId="804290e4-0149-42f3-9128-8104b00a49c9" providerId="ADAL" clId="{E47B40CD-499F-4FCB-A916-7E0DA8101F6A}" dt="2023-09-25T20:54:13.159" v="2768" actId="20577"/>
        <pc:sldMkLst>
          <pc:docMk/>
          <pc:sldMk cId="3205832559" sldId="588"/>
        </pc:sldMkLst>
        <pc:spChg chg="mod">
          <ac:chgData name="Lin, Xinming" userId="804290e4-0149-42f3-9128-8104b00a49c9" providerId="ADAL" clId="{E47B40CD-499F-4FCB-A916-7E0DA8101F6A}" dt="2023-09-18T15:41:58.999" v="2098" actId="20577"/>
          <ac:spMkLst>
            <pc:docMk/>
            <pc:sldMk cId="3205832559" sldId="588"/>
            <ac:spMk id="2" creationId="{00000000-0000-0000-0000-000000000000}"/>
          </ac:spMkLst>
        </pc:spChg>
        <pc:spChg chg="mod">
          <ac:chgData name="Lin, Xinming" userId="804290e4-0149-42f3-9128-8104b00a49c9" providerId="ADAL" clId="{E47B40CD-499F-4FCB-A916-7E0DA8101F6A}" dt="2023-09-25T20:54:13.159" v="2768" actId="20577"/>
          <ac:spMkLst>
            <pc:docMk/>
            <pc:sldMk cId="3205832559" sldId="588"/>
            <ac:spMk id="9" creationId="{24D9A1C9-21CE-463D-BB35-F6C7EDF9A2F5}"/>
          </ac:spMkLst>
        </pc:spChg>
        <pc:spChg chg="del">
          <ac:chgData name="Lin, Xinming" userId="804290e4-0149-42f3-9128-8104b00a49c9" providerId="ADAL" clId="{E47B40CD-499F-4FCB-A916-7E0DA8101F6A}" dt="2023-09-18T15:41:34.687" v="2095" actId="478"/>
          <ac:spMkLst>
            <pc:docMk/>
            <pc:sldMk cId="3205832559" sldId="588"/>
            <ac:spMk id="10" creationId="{E29DCB50-4726-5BBB-82F7-D93E8225CEA0}"/>
          </ac:spMkLst>
        </pc:spChg>
        <pc:spChg chg="del">
          <ac:chgData name="Lin, Xinming" userId="804290e4-0149-42f3-9128-8104b00a49c9" providerId="ADAL" clId="{E47B40CD-499F-4FCB-A916-7E0DA8101F6A}" dt="2023-09-18T15:41:20.229" v="2086" actId="478"/>
          <ac:spMkLst>
            <pc:docMk/>
            <pc:sldMk cId="3205832559" sldId="588"/>
            <ac:spMk id="11" creationId="{893EE8B6-5E2C-47E1-672D-593E44C49CA5}"/>
          </ac:spMkLst>
        </pc:spChg>
        <pc:spChg chg="del mod">
          <ac:chgData name="Lin, Xinming" userId="804290e4-0149-42f3-9128-8104b00a49c9" providerId="ADAL" clId="{E47B40CD-499F-4FCB-A916-7E0DA8101F6A}" dt="2023-09-18T15:41:26.221" v="2090" actId="478"/>
          <ac:spMkLst>
            <pc:docMk/>
            <pc:sldMk cId="3205832559" sldId="588"/>
            <ac:spMk id="14" creationId="{21068A28-FF67-4BBE-78A0-E556B6CE548F}"/>
          </ac:spMkLst>
        </pc:spChg>
        <pc:spChg chg="del">
          <ac:chgData name="Lin, Xinming" userId="804290e4-0149-42f3-9128-8104b00a49c9" providerId="ADAL" clId="{E47B40CD-499F-4FCB-A916-7E0DA8101F6A}" dt="2023-09-18T15:41:24.484" v="2088" actId="478"/>
          <ac:spMkLst>
            <pc:docMk/>
            <pc:sldMk cId="3205832559" sldId="588"/>
            <ac:spMk id="17" creationId="{E2498343-6BB7-F77C-1A18-C357280DDA71}"/>
          </ac:spMkLst>
        </pc:spChg>
        <pc:grpChg chg="del">
          <ac:chgData name="Lin, Xinming" userId="804290e4-0149-42f3-9128-8104b00a49c9" providerId="ADAL" clId="{E47B40CD-499F-4FCB-A916-7E0DA8101F6A}" dt="2023-09-18T15:41:30.013" v="2093" actId="478"/>
          <ac:grpSpMkLst>
            <pc:docMk/>
            <pc:sldMk cId="3205832559" sldId="588"/>
            <ac:grpSpMk id="29" creationId="{65F13D71-2C63-7337-BEB7-472ED2BF8339}"/>
          </ac:grpSpMkLst>
        </pc:grpChg>
        <pc:picChg chg="del">
          <ac:chgData name="Lin, Xinming" userId="804290e4-0149-42f3-9128-8104b00a49c9" providerId="ADAL" clId="{E47B40CD-499F-4FCB-A916-7E0DA8101F6A}" dt="2023-09-18T15:41:32.621" v="2094" actId="478"/>
          <ac:picMkLst>
            <pc:docMk/>
            <pc:sldMk cId="3205832559" sldId="588"/>
            <ac:picMk id="7" creationId="{CB03E406-FAEC-FF08-A475-7BDB86939F04}"/>
          </ac:picMkLst>
        </pc:picChg>
        <pc:picChg chg="del">
          <ac:chgData name="Lin, Xinming" userId="804290e4-0149-42f3-9128-8104b00a49c9" providerId="ADAL" clId="{E47B40CD-499F-4FCB-A916-7E0DA8101F6A}" dt="2023-09-18T15:41:26.795" v="2091" actId="478"/>
          <ac:picMkLst>
            <pc:docMk/>
            <pc:sldMk cId="3205832559" sldId="588"/>
            <ac:picMk id="13" creationId="{8B400B0E-7F38-9385-49DF-E60E056136DE}"/>
          </ac:picMkLst>
        </pc:picChg>
        <pc:picChg chg="del">
          <ac:chgData name="Lin, Xinming" userId="804290e4-0149-42f3-9128-8104b00a49c9" providerId="ADAL" clId="{E47B40CD-499F-4FCB-A916-7E0DA8101F6A}" dt="2023-09-18T15:41:38.373" v="2096" actId="478"/>
          <ac:picMkLst>
            <pc:docMk/>
            <pc:sldMk cId="3205832559" sldId="588"/>
            <ac:picMk id="28" creationId="{0541FE9F-8B43-E357-938C-AFF44518970D}"/>
          </ac:picMkLst>
        </pc:picChg>
      </pc:sldChg>
      <pc:sldChg chg="addSp delSp modSp add mod ord">
        <pc:chgData name="Lin, Xinming" userId="804290e4-0149-42f3-9128-8104b00a49c9" providerId="ADAL" clId="{E47B40CD-499F-4FCB-A916-7E0DA8101F6A}" dt="2023-09-20T16:07:19.540" v="2269" actId="14100"/>
        <pc:sldMkLst>
          <pc:docMk/>
          <pc:sldMk cId="1866161960" sldId="589"/>
        </pc:sldMkLst>
        <pc:spChg chg="mod">
          <ac:chgData name="Lin, Xinming" userId="804290e4-0149-42f3-9128-8104b00a49c9" providerId="ADAL" clId="{E47B40CD-499F-4FCB-A916-7E0DA8101F6A}" dt="2023-09-18T16:06:54.911" v="2242" actId="20577"/>
          <ac:spMkLst>
            <pc:docMk/>
            <pc:sldMk cId="1866161960" sldId="589"/>
            <ac:spMk id="2" creationId="{00000000-0000-0000-0000-000000000000}"/>
          </ac:spMkLst>
        </pc:spChg>
        <pc:spChg chg="add del mod">
          <ac:chgData name="Lin, Xinming" userId="804290e4-0149-42f3-9128-8104b00a49c9" providerId="ADAL" clId="{E47B40CD-499F-4FCB-A916-7E0DA8101F6A}" dt="2023-09-18T16:00:32.387" v="2183" actId="478"/>
          <ac:spMkLst>
            <pc:docMk/>
            <pc:sldMk cId="1866161960" sldId="589"/>
            <ac:spMk id="7" creationId="{19C201B4-617D-807A-E760-07B113283297}"/>
          </ac:spMkLst>
        </pc:spChg>
        <pc:spChg chg="del">
          <ac:chgData name="Lin, Xinming" userId="804290e4-0149-42f3-9128-8104b00a49c9" providerId="ADAL" clId="{E47B40CD-499F-4FCB-A916-7E0DA8101F6A}" dt="2023-09-18T16:00:30.488" v="2182" actId="478"/>
          <ac:spMkLst>
            <pc:docMk/>
            <pc:sldMk cId="1866161960" sldId="589"/>
            <ac:spMk id="9" creationId="{24D9A1C9-21CE-463D-BB35-F6C7EDF9A2F5}"/>
          </ac:spMkLst>
        </pc:spChg>
        <pc:spChg chg="add del mod">
          <ac:chgData name="Lin, Xinming" userId="804290e4-0149-42f3-9128-8104b00a49c9" providerId="ADAL" clId="{E47B40CD-499F-4FCB-A916-7E0DA8101F6A}" dt="2023-09-18T16:03:24.141" v="2231"/>
          <ac:spMkLst>
            <pc:docMk/>
            <pc:sldMk cId="1866161960" sldId="589"/>
            <ac:spMk id="15" creationId="{DF8AB6FC-7ECB-4BF4-5C15-89E14DEA2EFA}"/>
          </ac:spMkLst>
        </pc:spChg>
        <pc:spChg chg="add mod">
          <ac:chgData name="Lin, Xinming" userId="804290e4-0149-42f3-9128-8104b00a49c9" providerId="ADAL" clId="{E47B40CD-499F-4FCB-A916-7E0DA8101F6A}" dt="2023-09-18T16:03:33.010" v="2235" actId="20577"/>
          <ac:spMkLst>
            <pc:docMk/>
            <pc:sldMk cId="1866161960" sldId="589"/>
            <ac:spMk id="17" creationId="{9C3AB6E1-CEC0-325D-7456-E36B27D82DFB}"/>
          </ac:spMkLst>
        </pc:spChg>
        <pc:picChg chg="add mod">
          <ac:chgData name="Lin, Xinming" userId="804290e4-0149-42f3-9128-8104b00a49c9" providerId="ADAL" clId="{E47B40CD-499F-4FCB-A916-7E0DA8101F6A}" dt="2023-09-20T16:07:19.540" v="2269" actId="14100"/>
          <ac:picMkLst>
            <pc:docMk/>
            <pc:sldMk cId="1866161960" sldId="589"/>
            <ac:picMk id="3" creationId="{1CCE13AF-C7C2-6100-3F90-E520367AD779}"/>
          </ac:picMkLst>
        </pc:picChg>
        <pc:picChg chg="add del mod">
          <ac:chgData name="Lin, Xinming" userId="804290e4-0149-42f3-9128-8104b00a49c9" providerId="ADAL" clId="{E47B40CD-499F-4FCB-A916-7E0DA8101F6A}" dt="2023-09-18T16:01:27.187" v="2188" actId="478"/>
          <ac:picMkLst>
            <pc:docMk/>
            <pc:sldMk cId="1866161960" sldId="589"/>
            <ac:picMk id="11" creationId="{B3941782-0521-2878-036B-57E136B6A0C7}"/>
          </ac:picMkLst>
        </pc:picChg>
        <pc:picChg chg="add mod">
          <ac:chgData name="Lin, Xinming" userId="804290e4-0149-42f3-9128-8104b00a49c9" providerId="ADAL" clId="{E47B40CD-499F-4FCB-A916-7E0DA8101F6A}" dt="2023-09-18T16:04:19.492" v="2237" actId="1076"/>
          <ac:picMkLst>
            <pc:docMk/>
            <pc:sldMk cId="1866161960" sldId="589"/>
            <ac:picMk id="13" creationId="{9C6DE93A-CB66-6435-B126-F4C13CB6BB6C}"/>
          </ac:picMkLst>
        </pc:picChg>
      </pc:sldChg>
      <pc:sldChg chg="addSp delSp modSp add mod">
        <pc:chgData name="Lin, Xinming" userId="804290e4-0149-42f3-9128-8104b00a49c9" providerId="ADAL" clId="{E47B40CD-499F-4FCB-A916-7E0DA8101F6A}" dt="2023-09-20T16:24:47.937" v="2281" actId="14100"/>
        <pc:sldMkLst>
          <pc:docMk/>
          <pc:sldMk cId="3711097114" sldId="590"/>
        </pc:sldMkLst>
        <pc:spChg chg="mod">
          <ac:chgData name="Lin, Xinming" userId="804290e4-0149-42f3-9128-8104b00a49c9" providerId="ADAL" clId="{E47B40CD-499F-4FCB-A916-7E0DA8101F6A}" dt="2023-09-18T16:10:14.063" v="2246" actId="20577"/>
          <ac:spMkLst>
            <pc:docMk/>
            <pc:sldMk cId="3711097114" sldId="590"/>
            <ac:spMk id="2" creationId="{00000000-0000-0000-0000-000000000000}"/>
          </ac:spMkLst>
        </pc:spChg>
        <pc:spChg chg="mod">
          <ac:chgData name="Lin, Xinming" userId="804290e4-0149-42f3-9128-8104b00a49c9" providerId="ADAL" clId="{E47B40CD-499F-4FCB-A916-7E0DA8101F6A}" dt="2023-09-18T16:10:51.726" v="2257" actId="20577"/>
          <ac:spMkLst>
            <pc:docMk/>
            <pc:sldMk cId="3711097114" sldId="590"/>
            <ac:spMk id="17" creationId="{9C3AB6E1-CEC0-325D-7456-E36B27D82DFB}"/>
          </ac:spMkLst>
        </pc:spChg>
        <pc:picChg chg="add mod ord">
          <ac:chgData name="Lin, Xinming" userId="804290e4-0149-42f3-9128-8104b00a49c9" providerId="ADAL" clId="{E47B40CD-499F-4FCB-A916-7E0DA8101F6A}" dt="2023-09-20T16:23:47.212" v="2280" actId="1076"/>
          <ac:picMkLst>
            <pc:docMk/>
            <pc:sldMk cId="3711097114" sldId="590"/>
            <ac:picMk id="3" creationId="{3221BBF7-BBAD-B98F-2042-52D0DB054513}"/>
          </ac:picMkLst>
        </pc:picChg>
        <pc:picChg chg="add mod ord">
          <ac:chgData name="Lin, Xinming" userId="804290e4-0149-42f3-9128-8104b00a49c9" providerId="ADAL" clId="{E47B40CD-499F-4FCB-A916-7E0DA8101F6A}" dt="2023-09-20T16:24:47.937" v="2281" actId="14100"/>
          <ac:picMkLst>
            <pc:docMk/>
            <pc:sldMk cId="3711097114" sldId="590"/>
            <ac:picMk id="7" creationId="{478EF774-BE8F-D15E-993A-686A181200D9}"/>
          </ac:picMkLst>
        </pc:picChg>
        <pc:picChg chg="del">
          <ac:chgData name="Lin, Xinming" userId="804290e4-0149-42f3-9128-8104b00a49c9" providerId="ADAL" clId="{E47B40CD-499F-4FCB-A916-7E0DA8101F6A}" dt="2023-09-18T16:10:54.085" v="2258" actId="478"/>
          <ac:picMkLst>
            <pc:docMk/>
            <pc:sldMk cId="3711097114" sldId="590"/>
            <ac:picMk id="13" creationId="{9C6DE93A-CB66-6435-B126-F4C13CB6BB6C}"/>
          </ac:picMkLst>
        </pc:picChg>
      </pc:sldChg>
      <pc:sldChg chg="addSp delSp modSp add mod ord">
        <pc:chgData name="Lin, Xinming" userId="804290e4-0149-42f3-9128-8104b00a49c9" providerId="ADAL" clId="{E47B40CD-499F-4FCB-A916-7E0DA8101F6A}" dt="2023-09-25T21:09:00.370" v="2974" actId="20577"/>
        <pc:sldMkLst>
          <pc:docMk/>
          <pc:sldMk cId="2763597549" sldId="591"/>
        </pc:sldMkLst>
        <pc:spChg chg="mod">
          <ac:chgData name="Lin, Xinming" userId="804290e4-0149-42f3-9128-8104b00a49c9" providerId="ADAL" clId="{E47B40CD-499F-4FCB-A916-7E0DA8101F6A}" dt="2023-09-25T20:57:43.821" v="2882" actId="14100"/>
          <ac:spMkLst>
            <pc:docMk/>
            <pc:sldMk cId="2763597549" sldId="591"/>
            <ac:spMk id="9" creationId="{24D9A1C9-21CE-463D-BB35-F6C7EDF9A2F5}"/>
          </ac:spMkLst>
        </pc:spChg>
        <pc:spChg chg="mod">
          <ac:chgData name="Lin, Xinming" userId="804290e4-0149-42f3-9128-8104b00a49c9" providerId="ADAL" clId="{E47B40CD-499F-4FCB-A916-7E0DA8101F6A}" dt="2023-09-25T20:57:54.178" v="2884" actId="1076"/>
          <ac:spMkLst>
            <pc:docMk/>
            <pc:sldMk cId="2763597549" sldId="591"/>
            <ac:spMk id="10" creationId="{E29DCB50-4726-5BBB-82F7-D93E8225CEA0}"/>
          </ac:spMkLst>
        </pc:spChg>
        <pc:spChg chg="del">
          <ac:chgData name="Lin, Xinming" userId="804290e4-0149-42f3-9128-8104b00a49c9" providerId="ADAL" clId="{E47B40CD-499F-4FCB-A916-7E0DA8101F6A}" dt="2023-09-25T20:56:28.197" v="2772" actId="478"/>
          <ac:spMkLst>
            <pc:docMk/>
            <pc:sldMk cId="2763597549" sldId="591"/>
            <ac:spMk id="11" creationId="{893EE8B6-5E2C-47E1-672D-593E44C49CA5}"/>
          </ac:spMkLst>
        </pc:spChg>
        <pc:spChg chg="mod">
          <ac:chgData name="Lin, Xinming" userId="804290e4-0149-42f3-9128-8104b00a49c9" providerId="ADAL" clId="{E47B40CD-499F-4FCB-A916-7E0DA8101F6A}" dt="2023-09-25T21:01:02.441" v="2930" actId="1076"/>
          <ac:spMkLst>
            <pc:docMk/>
            <pc:sldMk cId="2763597549" sldId="591"/>
            <ac:spMk id="14" creationId="{21068A28-FF67-4BBE-78A0-E556B6CE548F}"/>
          </ac:spMkLst>
        </pc:spChg>
        <pc:spChg chg="del mod">
          <ac:chgData name="Lin, Xinming" userId="804290e4-0149-42f3-9128-8104b00a49c9" providerId="ADAL" clId="{E47B40CD-499F-4FCB-A916-7E0DA8101F6A}" dt="2023-09-25T21:00:48.668" v="2926" actId="478"/>
          <ac:spMkLst>
            <pc:docMk/>
            <pc:sldMk cId="2763597549" sldId="591"/>
            <ac:spMk id="17" creationId="{E2498343-6BB7-F77C-1A18-C357280DDA71}"/>
          </ac:spMkLst>
        </pc:spChg>
        <pc:spChg chg="add mod ord">
          <ac:chgData name="Lin, Xinming" userId="804290e4-0149-42f3-9128-8104b00a49c9" providerId="ADAL" clId="{E47B40CD-499F-4FCB-A916-7E0DA8101F6A}" dt="2023-09-25T21:05:38.174" v="2952" actId="20577"/>
          <ac:spMkLst>
            <pc:docMk/>
            <pc:sldMk cId="2763597549" sldId="591"/>
            <ac:spMk id="18" creationId="{07684BEC-7BAB-4EC4-6ED3-2CC8661AB000}"/>
          </ac:spMkLst>
        </pc:spChg>
        <pc:spChg chg="add mod">
          <ac:chgData name="Lin, Xinming" userId="804290e4-0149-42f3-9128-8104b00a49c9" providerId="ADAL" clId="{E47B40CD-499F-4FCB-A916-7E0DA8101F6A}" dt="2023-09-25T21:09:00.370" v="2974" actId="20577"/>
          <ac:spMkLst>
            <pc:docMk/>
            <pc:sldMk cId="2763597549" sldId="591"/>
            <ac:spMk id="22" creationId="{83D70F2B-A0A6-0691-A534-5CE0328DB536}"/>
          </ac:spMkLst>
        </pc:spChg>
        <pc:grpChg chg="del">
          <ac:chgData name="Lin, Xinming" userId="804290e4-0149-42f3-9128-8104b00a49c9" providerId="ADAL" clId="{E47B40CD-499F-4FCB-A916-7E0DA8101F6A}" dt="2023-09-25T20:56:53.236" v="2778" actId="478"/>
          <ac:grpSpMkLst>
            <pc:docMk/>
            <pc:sldMk cId="2763597549" sldId="591"/>
            <ac:grpSpMk id="29" creationId="{65F13D71-2C63-7337-BEB7-472ED2BF8339}"/>
          </ac:grpSpMkLst>
        </pc:grpChg>
        <pc:picChg chg="mod">
          <ac:chgData name="Lin, Xinming" userId="804290e4-0149-42f3-9128-8104b00a49c9" providerId="ADAL" clId="{E47B40CD-499F-4FCB-A916-7E0DA8101F6A}" dt="2023-09-25T20:58:54.683" v="2893" actId="962"/>
          <ac:picMkLst>
            <pc:docMk/>
            <pc:sldMk cId="2763597549" sldId="591"/>
            <ac:picMk id="7" creationId="{CB03E406-FAEC-FF08-A475-7BDB86939F04}"/>
          </ac:picMkLst>
        </pc:picChg>
        <pc:picChg chg="add del mod">
          <ac:chgData name="Lin, Xinming" userId="804290e4-0149-42f3-9128-8104b00a49c9" providerId="ADAL" clId="{E47B40CD-499F-4FCB-A916-7E0DA8101F6A}" dt="2023-09-25T21:05:29.035" v="2949" actId="478"/>
          <ac:picMkLst>
            <pc:docMk/>
            <pc:sldMk cId="2763597549" sldId="591"/>
            <ac:picMk id="12" creationId="{5935940E-2894-30B9-28C1-31B9DA67E5D3}"/>
          </ac:picMkLst>
        </pc:picChg>
        <pc:picChg chg="mod">
          <ac:chgData name="Lin, Xinming" userId="804290e4-0149-42f3-9128-8104b00a49c9" providerId="ADAL" clId="{E47B40CD-499F-4FCB-A916-7E0DA8101F6A}" dt="2023-09-25T21:05:16.413" v="2945" actId="962"/>
          <ac:picMkLst>
            <pc:docMk/>
            <pc:sldMk cId="2763597549" sldId="591"/>
            <ac:picMk id="13" creationId="{8B400B0E-7F38-9385-49DF-E60E056136DE}"/>
          </ac:picMkLst>
        </pc:picChg>
        <pc:picChg chg="add mod">
          <ac:chgData name="Lin, Xinming" userId="804290e4-0149-42f3-9128-8104b00a49c9" providerId="ADAL" clId="{E47B40CD-499F-4FCB-A916-7E0DA8101F6A}" dt="2023-09-25T20:59:27.091" v="2895" actId="1076"/>
          <ac:picMkLst>
            <pc:docMk/>
            <pc:sldMk cId="2763597549" sldId="591"/>
            <ac:picMk id="16" creationId="{0DB2ABAE-A5EA-3559-E3E2-F26B8F55E13C}"/>
          </ac:picMkLst>
        </pc:picChg>
        <pc:picChg chg="add mod">
          <ac:chgData name="Lin, Xinming" userId="804290e4-0149-42f3-9128-8104b00a49c9" providerId="ADAL" clId="{E47B40CD-499F-4FCB-A916-7E0DA8101F6A}" dt="2023-09-25T21:05:36.059" v="2951" actId="1076"/>
          <ac:picMkLst>
            <pc:docMk/>
            <pc:sldMk cId="2763597549" sldId="591"/>
            <ac:picMk id="20" creationId="{F1892AE9-F83D-98B8-144E-62265CFE1FA5}"/>
          </ac:picMkLst>
        </pc:picChg>
        <pc:picChg chg="add del mod">
          <ac:chgData name="Lin, Xinming" userId="804290e4-0149-42f3-9128-8104b00a49c9" providerId="ADAL" clId="{E47B40CD-499F-4FCB-A916-7E0DA8101F6A}" dt="2023-09-25T21:08:45.970" v="2955" actId="478"/>
          <ac:picMkLst>
            <pc:docMk/>
            <pc:sldMk cId="2763597549" sldId="591"/>
            <ac:picMk id="21" creationId="{62CE69AF-E80A-6F77-6E10-00E318CBD902}"/>
          </ac:picMkLst>
        </pc:picChg>
        <pc:picChg chg="del">
          <ac:chgData name="Lin, Xinming" userId="804290e4-0149-42f3-9128-8104b00a49c9" providerId="ADAL" clId="{E47B40CD-499F-4FCB-A916-7E0DA8101F6A}" dt="2023-09-25T20:57:17.762" v="2856" actId="478"/>
          <ac:picMkLst>
            <pc:docMk/>
            <pc:sldMk cId="2763597549" sldId="591"/>
            <ac:picMk id="28" creationId="{0541FE9F-8B43-E357-938C-AFF44518970D}"/>
          </ac:picMkLst>
        </pc:picChg>
      </pc:sldChg>
      <pc:sldChg chg="addSp delSp modSp add mod ord">
        <pc:chgData name="Lin, Xinming" userId="804290e4-0149-42f3-9128-8104b00a49c9" providerId="ADAL" clId="{E47B40CD-499F-4FCB-A916-7E0DA8101F6A}" dt="2023-09-25T21:29:58.947" v="3033" actId="20577"/>
        <pc:sldMkLst>
          <pc:docMk/>
          <pc:sldMk cId="3684111974" sldId="592"/>
        </pc:sldMkLst>
        <pc:spChg chg="add mod">
          <ac:chgData name="Lin, Xinming" userId="804290e4-0149-42f3-9128-8104b00a49c9" providerId="ADAL" clId="{E47B40CD-499F-4FCB-A916-7E0DA8101F6A}" dt="2023-09-25T21:17:19.688" v="3000" actId="14100"/>
          <ac:spMkLst>
            <pc:docMk/>
            <pc:sldMk cId="3684111974" sldId="592"/>
            <ac:spMk id="10" creationId="{1C3D19C6-B504-E77B-3727-E76FDFE650A2}"/>
          </ac:spMkLst>
        </pc:spChg>
        <pc:spChg chg="mod">
          <ac:chgData name="Lin, Xinming" userId="804290e4-0149-42f3-9128-8104b00a49c9" providerId="ADAL" clId="{E47B40CD-499F-4FCB-A916-7E0DA8101F6A}" dt="2023-09-25T21:29:58.947" v="3033" actId="20577"/>
          <ac:spMkLst>
            <pc:docMk/>
            <pc:sldMk cId="3684111974" sldId="592"/>
            <ac:spMk id="17" creationId="{9C3AB6E1-CEC0-325D-7456-E36B27D82DFB}"/>
          </ac:spMkLst>
        </pc:spChg>
        <pc:picChg chg="del">
          <ac:chgData name="Lin, Xinming" userId="804290e4-0149-42f3-9128-8104b00a49c9" providerId="ADAL" clId="{E47B40CD-499F-4FCB-A916-7E0DA8101F6A}" dt="2023-09-25T21:16:33.726" v="2978" actId="478"/>
          <ac:picMkLst>
            <pc:docMk/>
            <pc:sldMk cId="3684111974" sldId="592"/>
            <ac:picMk id="3" creationId="{1CCE13AF-C7C2-6100-3F90-E520367AD779}"/>
          </ac:picMkLst>
        </pc:picChg>
        <pc:picChg chg="add mod">
          <ac:chgData name="Lin, Xinming" userId="804290e4-0149-42f3-9128-8104b00a49c9" providerId="ADAL" clId="{E47B40CD-499F-4FCB-A916-7E0DA8101F6A}" dt="2023-09-25T21:16:54.560" v="2985" actId="1076"/>
          <ac:picMkLst>
            <pc:docMk/>
            <pc:sldMk cId="3684111974" sldId="592"/>
            <ac:picMk id="9" creationId="{458A254D-926E-44E0-1CA8-DFFE011B263E}"/>
          </ac:picMkLst>
        </pc:picChg>
        <pc:picChg chg="mod">
          <ac:chgData name="Lin, Xinming" userId="804290e4-0149-42f3-9128-8104b00a49c9" providerId="ADAL" clId="{E47B40CD-499F-4FCB-A916-7E0DA8101F6A}" dt="2023-09-25T21:16:38.313" v="2980" actId="1076"/>
          <ac:picMkLst>
            <pc:docMk/>
            <pc:sldMk cId="3684111974" sldId="592"/>
            <ac:picMk id="13" creationId="{9C6DE93A-CB66-6435-B126-F4C13CB6BB6C}"/>
          </ac:picMkLst>
        </pc:picChg>
      </pc:sldChg>
      <pc:sldChg chg="add del">
        <pc:chgData name="Lin, Xinming" userId="804290e4-0149-42f3-9128-8104b00a49c9" providerId="ADAL" clId="{E47B40CD-499F-4FCB-A916-7E0DA8101F6A}" dt="2023-09-25T21:18:39.635" v="3024" actId="2696"/>
        <pc:sldMkLst>
          <pc:docMk/>
          <pc:sldMk cId="4176469812" sldId="593"/>
        </pc:sldMkLst>
      </pc:sldChg>
      <pc:sldChg chg="addSp delSp modSp add mod ord">
        <pc:chgData name="Lin, Xinming" userId="804290e4-0149-42f3-9128-8104b00a49c9" providerId="ADAL" clId="{E47B40CD-499F-4FCB-A916-7E0DA8101F6A}" dt="2023-09-25T21:30:10.792" v="3041" actId="20577"/>
        <pc:sldMkLst>
          <pc:docMk/>
          <pc:sldMk cId="2296881806" sldId="594"/>
        </pc:sldMkLst>
        <pc:spChg chg="add mod">
          <ac:chgData name="Lin, Xinming" userId="804290e4-0149-42f3-9128-8104b00a49c9" providerId="ADAL" clId="{E47B40CD-499F-4FCB-A916-7E0DA8101F6A}" dt="2023-09-25T21:18:43.672" v="3026" actId="1076"/>
          <ac:spMkLst>
            <pc:docMk/>
            <pc:sldMk cId="2296881806" sldId="594"/>
            <ac:spMk id="11" creationId="{51A84836-959F-A90D-ED71-C0811EA4A440}"/>
          </ac:spMkLst>
        </pc:spChg>
        <pc:spChg chg="mod">
          <ac:chgData name="Lin, Xinming" userId="804290e4-0149-42f3-9128-8104b00a49c9" providerId="ADAL" clId="{E47B40CD-499F-4FCB-A916-7E0DA8101F6A}" dt="2023-09-25T21:30:10.792" v="3041" actId="20577"/>
          <ac:spMkLst>
            <pc:docMk/>
            <pc:sldMk cId="2296881806" sldId="594"/>
            <ac:spMk id="17" creationId="{9C3AB6E1-CEC0-325D-7456-E36B27D82DFB}"/>
          </ac:spMkLst>
        </pc:spChg>
        <pc:picChg chg="del">
          <ac:chgData name="Lin, Xinming" userId="804290e4-0149-42f3-9128-8104b00a49c9" providerId="ADAL" clId="{E47B40CD-499F-4FCB-A916-7E0DA8101F6A}" dt="2023-09-25T21:18:06.525" v="3016" actId="478"/>
          <ac:picMkLst>
            <pc:docMk/>
            <pc:sldMk cId="2296881806" sldId="594"/>
            <ac:picMk id="3" creationId="{3221BBF7-BBAD-B98F-2042-52D0DB054513}"/>
          </ac:picMkLst>
        </pc:picChg>
        <pc:picChg chg="mod">
          <ac:chgData name="Lin, Xinming" userId="804290e4-0149-42f3-9128-8104b00a49c9" providerId="ADAL" clId="{E47B40CD-499F-4FCB-A916-7E0DA8101F6A}" dt="2023-09-25T21:18:15.001" v="3018" actId="1076"/>
          <ac:picMkLst>
            <pc:docMk/>
            <pc:sldMk cId="2296881806" sldId="594"/>
            <ac:picMk id="7" creationId="{478EF774-BE8F-D15E-993A-686A181200D9}"/>
          </ac:picMkLst>
        </pc:picChg>
        <pc:picChg chg="add mod">
          <ac:chgData name="Lin, Xinming" userId="804290e4-0149-42f3-9128-8104b00a49c9" providerId="ADAL" clId="{E47B40CD-499F-4FCB-A916-7E0DA8101F6A}" dt="2023-09-25T21:18:51.449" v="3027" actId="1076"/>
          <ac:picMkLst>
            <pc:docMk/>
            <pc:sldMk cId="2296881806" sldId="594"/>
            <ac:picMk id="10" creationId="{FC5875A8-408E-1434-E2C2-295298D943E9}"/>
          </ac:picMkLst>
        </pc:picChg>
      </pc:sldChg>
      <pc:sldChg chg="delSp add del mod">
        <pc:chgData name="Lin, Xinming" userId="804290e4-0149-42f3-9128-8104b00a49c9" providerId="ADAL" clId="{E47B40CD-499F-4FCB-A916-7E0DA8101F6A}" dt="2023-10-10T16:11:57.772" v="3193" actId="2696"/>
        <pc:sldMkLst>
          <pc:docMk/>
          <pc:sldMk cId="1421230366" sldId="595"/>
        </pc:sldMkLst>
        <pc:spChg chg="del">
          <ac:chgData name="Lin, Xinming" userId="804290e4-0149-42f3-9128-8104b00a49c9" providerId="ADAL" clId="{E47B40CD-499F-4FCB-A916-7E0DA8101F6A}" dt="2023-10-10T16:11:35.833" v="3188" actId="478"/>
          <ac:spMkLst>
            <pc:docMk/>
            <pc:sldMk cId="1421230366" sldId="595"/>
            <ac:spMk id="10" creationId="{E29DCB50-4726-5BBB-82F7-D93E8225CEA0}"/>
          </ac:spMkLst>
        </pc:spChg>
        <pc:spChg chg="del">
          <ac:chgData name="Lin, Xinming" userId="804290e4-0149-42f3-9128-8104b00a49c9" providerId="ADAL" clId="{E47B40CD-499F-4FCB-A916-7E0DA8101F6A}" dt="2023-10-10T16:11:34.599" v="3187" actId="478"/>
          <ac:spMkLst>
            <pc:docMk/>
            <pc:sldMk cId="1421230366" sldId="595"/>
            <ac:spMk id="14" creationId="{21068A28-FF67-4BBE-78A0-E556B6CE548F}"/>
          </ac:spMkLst>
        </pc:spChg>
        <pc:spChg chg="del">
          <ac:chgData name="Lin, Xinming" userId="804290e4-0149-42f3-9128-8104b00a49c9" providerId="ADAL" clId="{E47B40CD-499F-4FCB-A916-7E0DA8101F6A}" dt="2023-10-10T16:11:40.540" v="3191" actId="478"/>
          <ac:spMkLst>
            <pc:docMk/>
            <pc:sldMk cId="1421230366" sldId="595"/>
            <ac:spMk id="18" creationId="{07684BEC-7BAB-4EC4-6ED3-2CC8661AB000}"/>
          </ac:spMkLst>
        </pc:spChg>
        <pc:spChg chg="del">
          <ac:chgData name="Lin, Xinming" userId="804290e4-0149-42f3-9128-8104b00a49c9" providerId="ADAL" clId="{E47B40CD-499F-4FCB-A916-7E0DA8101F6A}" dt="2023-10-10T16:11:37.373" v="3189" actId="478"/>
          <ac:spMkLst>
            <pc:docMk/>
            <pc:sldMk cId="1421230366" sldId="595"/>
            <ac:spMk id="22" creationId="{83D70F2B-A0A6-0691-A534-5CE0328DB536}"/>
          </ac:spMkLst>
        </pc:spChg>
        <pc:picChg chg="del">
          <ac:chgData name="Lin, Xinming" userId="804290e4-0149-42f3-9128-8104b00a49c9" providerId="ADAL" clId="{E47B40CD-499F-4FCB-A916-7E0DA8101F6A}" dt="2023-10-10T16:11:33.441" v="3186" actId="478"/>
          <ac:picMkLst>
            <pc:docMk/>
            <pc:sldMk cId="1421230366" sldId="595"/>
            <ac:picMk id="7" creationId="{CB03E406-FAEC-FF08-A475-7BDB86939F04}"/>
          </ac:picMkLst>
        </pc:picChg>
        <pc:picChg chg="del">
          <ac:chgData name="Lin, Xinming" userId="804290e4-0149-42f3-9128-8104b00a49c9" providerId="ADAL" clId="{E47B40CD-499F-4FCB-A916-7E0DA8101F6A}" dt="2023-10-10T16:11:32.598" v="3185" actId="478"/>
          <ac:picMkLst>
            <pc:docMk/>
            <pc:sldMk cId="1421230366" sldId="595"/>
            <ac:picMk id="13" creationId="{8B400B0E-7F38-9385-49DF-E60E056136DE}"/>
          </ac:picMkLst>
        </pc:picChg>
        <pc:picChg chg="del">
          <ac:chgData name="Lin, Xinming" userId="804290e4-0149-42f3-9128-8104b00a49c9" providerId="ADAL" clId="{E47B40CD-499F-4FCB-A916-7E0DA8101F6A}" dt="2023-10-10T16:11:38.528" v="3190" actId="478"/>
          <ac:picMkLst>
            <pc:docMk/>
            <pc:sldMk cId="1421230366" sldId="595"/>
            <ac:picMk id="16" creationId="{0DB2ABAE-A5EA-3559-E3E2-F26B8F55E13C}"/>
          </ac:picMkLst>
        </pc:picChg>
        <pc:picChg chg="del">
          <ac:chgData name="Lin, Xinming" userId="804290e4-0149-42f3-9128-8104b00a49c9" providerId="ADAL" clId="{E47B40CD-499F-4FCB-A916-7E0DA8101F6A}" dt="2023-10-10T16:11:42.379" v="3192" actId="478"/>
          <ac:picMkLst>
            <pc:docMk/>
            <pc:sldMk cId="1421230366" sldId="595"/>
            <ac:picMk id="20" creationId="{F1892AE9-F83D-98B8-144E-62265CFE1FA5}"/>
          </ac:picMkLst>
        </pc:picChg>
      </pc:sldChg>
      <pc:sldChg chg="addSp delSp modSp add mod">
        <pc:chgData name="Lin, Xinming" userId="804290e4-0149-42f3-9128-8104b00a49c9" providerId="ADAL" clId="{E47B40CD-499F-4FCB-A916-7E0DA8101F6A}" dt="2023-10-10T17:28:18.749" v="3225" actId="27614"/>
        <pc:sldMkLst>
          <pc:docMk/>
          <pc:sldMk cId="1890417769" sldId="595"/>
        </pc:sldMkLst>
        <pc:spChg chg="mod">
          <ac:chgData name="Lin, Xinming" userId="804290e4-0149-42f3-9128-8104b00a49c9" providerId="ADAL" clId="{E47B40CD-499F-4FCB-A916-7E0DA8101F6A}" dt="2023-10-10T16:12:25.555" v="3219" actId="20577"/>
          <ac:spMkLst>
            <pc:docMk/>
            <pc:sldMk cId="1890417769" sldId="595"/>
            <ac:spMk id="2" creationId="{00000000-0000-0000-0000-000000000000}"/>
          </ac:spMkLst>
        </pc:spChg>
        <pc:spChg chg="del">
          <ac:chgData name="Lin, Xinming" userId="804290e4-0149-42f3-9128-8104b00a49c9" providerId="ADAL" clId="{E47B40CD-499F-4FCB-A916-7E0DA8101F6A}" dt="2023-10-10T16:12:09.456" v="3197" actId="478"/>
          <ac:spMkLst>
            <pc:docMk/>
            <pc:sldMk cId="1890417769" sldId="595"/>
            <ac:spMk id="11" creationId="{51A84836-959F-A90D-ED71-C0811EA4A440}"/>
          </ac:spMkLst>
        </pc:spChg>
        <pc:spChg chg="del">
          <ac:chgData name="Lin, Xinming" userId="804290e4-0149-42f3-9128-8104b00a49c9" providerId="ADAL" clId="{E47B40CD-499F-4FCB-A916-7E0DA8101F6A}" dt="2023-10-10T16:12:11.190" v="3198" actId="478"/>
          <ac:spMkLst>
            <pc:docMk/>
            <pc:sldMk cId="1890417769" sldId="595"/>
            <ac:spMk id="17" creationId="{9C3AB6E1-CEC0-325D-7456-E36B27D82DFB}"/>
          </ac:spMkLst>
        </pc:spChg>
        <pc:picChg chg="del">
          <ac:chgData name="Lin, Xinming" userId="804290e4-0149-42f3-9128-8104b00a49c9" providerId="ADAL" clId="{E47B40CD-499F-4FCB-A916-7E0DA8101F6A}" dt="2023-10-10T16:12:06.825" v="3195" actId="478"/>
          <ac:picMkLst>
            <pc:docMk/>
            <pc:sldMk cId="1890417769" sldId="595"/>
            <ac:picMk id="7" creationId="{478EF774-BE8F-D15E-993A-686A181200D9}"/>
          </ac:picMkLst>
        </pc:picChg>
        <pc:picChg chg="add del mod">
          <ac:chgData name="Lin, Xinming" userId="804290e4-0149-42f3-9128-8104b00a49c9" providerId="ADAL" clId="{E47B40CD-499F-4FCB-A916-7E0DA8101F6A}" dt="2023-10-10T17:28:12.154" v="3223" actId="478"/>
          <ac:picMkLst>
            <pc:docMk/>
            <pc:sldMk cId="1890417769" sldId="595"/>
            <ac:picMk id="9" creationId="{AF33E1F7-79B7-5C10-AC0B-72A08ACDEB31}"/>
          </ac:picMkLst>
        </pc:picChg>
        <pc:picChg chg="del">
          <ac:chgData name="Lin, Xinming" userId="804290e4-0149-42f3-9128-8104b00a49c9" providerId="ADAL" clId="{E47B40CD-499F-4FCB-A916-7E0DA8101F6A}" dt="2023-10-10T16:12:07.449" v="3196" actId="478"/>
          <ac:picMkLst>
            <pc:docMk/>
            <pc:sldMk cId="1890417769" sldId="595"/>
            <ac:picMk id="10" creationId="{FC5875A8-408E-1434-E2C2-295298D943E9}"/>
          </ac:picMkLst>
        </pc:picChg>
        <pc:picChg chg="add mod">
          <ac:chgData name="Lin, Xinming" userId="804290e4-0149-42f3-9128-8104b00a49c9" providerId="ADAL" clId="{E47B40CD-499F-4FCB-A916-7E0DA8101F6A}" dt="2023-10-10T17:28:18.749" v="3225" actId="27614"/>
          <ac:picMkLst>
            <pc:docMk/>
            <pc:sldMk cId="1890417769" sldId="595"/>
            <ac:picMk id="13" creationId="{5F0773C7-B574-5820-82ED-C27A68AECFE6}"/>
          </ac:picMkLst>
        </pc:picChg>
      </pc:sldChg>
      <pc:sldChg chg="addSp delSp modSp add mod">
        <pc:chgData name="Lin, Xinming" userId="804290e4-0149-42f3-9128-8104b00a49c9" providerId="ADAL" clId="{E47B40CD-499F-4FCB-A916-7E0DA8101F6A}" dt="2023-10-17T18:09:26.383" v="3286" actId="1037"/>
        <pc:sldMkLst>
          <pc:docMk/>
          <pc:sldMk cId="3133509877" sldId="596"/>
        </pc:sldMkLst>
        <pc:spChg chg="mod ord topLvl">
          <ac:chgData name="Lin, Xinming" userId="804290e4-0149-42f3-9128-8104b00a49c9" providerId="ADAL" clId="{E47B40CD-499F-4FCB-A916-7E0DA8101F6A}" dt="2023-10-17T18:05:47.631" v="3273" actId="164"/>
          <ac:spMkLst>
            <pc:docMk/>
            <pc:sldMk cId="3133509877" sldId="596"/>
            <ac:spMk id="10" creationId="{DC45BCF4-7D2B-C940-6445-91A2C441F910}"/>
          </ac:spMkLst>
        </pc:spChg>
        <pc:spChg chg="mod ord topLvl">
          <ac:chgData name="Lin, Xinming" userId="804290e4-0149-42f3-9128-8104b00a49c9" providerId="ADAL" clId="{E47B40CD-499F-4FCB-A916-7E0DA8101F6A}" dt="2023-10-17T18:05:47.631" v="3273" actId="164"/>
          <ac:spMkLst>
            <pc:docMk/>
            <pc:sldMk cId="3133509877" sldId="596"/>
            <ac:spMk id="12" creationId="{5452F8D3-08BF-BAFE-0709-69D22C930E48}"/>
          </ac:spMkLst>
        </pc:spChg>
        <pc:spChg chg="add mod">
          <ac:chgData name="Lin, Xinming" userId="804290e4-0149-42f3-9128-8104b00a49c9" providerId="ADAL" clId="{E47B40CD-499F-4FCB-A916-7E0DA8101F6A}" dt="2023-10-17T18:05:47.631" v="3273" actId="164"/>
          <ac:spMkLst>
            <pc:docMk/>
            <pc:sldMk cId="3133509877" sldId="596"/>
            <ac:spMk id="18" creationId="{C0B7CDD2-09B7-C2EE-2984-FB99217BC1C1}"/>
          </ac:spMkLst>
        </pc:spChg>
        <pc:grpChg chg="del mod">
          <ac:chgData name="Lin, Xinming" userId="804290e4-0149-42f3-9128-8104b00a49c9" providerId="ADAL" clId="{E47B40CD-499F-4FCB-A916-7E0DA8101F6A}" dt="2023-10-17T18:04:49.805" v="3261" actId="165"/>
          <ac:grpSpMkLst>
            <pc:docMk/>
            <pc:sldMk cId="3133509877" sldId="596"/>
            <ac:grpSpMk id="13" creationId="{47C95278-9608-7C6C-FD7C-51C739DBA3FA}"/>
          </ac:grpSpMkLst>
        </pc:grpChg>
        <pc:grpChg chg="add mod">
          <ac:chgData name="Lin, Xinming" userId="804290e4-0149-42f3-9128-8104b00a49c9" providerId="ADAL" clId="{E47B40CD-499F-4FCB-A916-7E0DA8101F6A}" dt="2023-10-17T18:05:47.631" v="3273" actId="164"/>
          <ac:grpSpMkLst>
            <pc:docMk/>
            <pc:sldMk cId="3133509877" sldId="596"/>
            <ac:grpSpMk id="19" creationId="{68611ADB-2B3E-0CDC-0265-03548A488D83}"/>
          </ac:grpSpMkLst>
        </pc:grpChg>
        <pc:picChg chg="del">
          <ac:chgData name="Lin, Xinming" userId="804290e4-0149-42f3-9128-8104b00a49c9" providerId="ADAL" clId="{E47B40CD-499F-4FCB-A916-7E0DA8101F6A}" dt="2023-10-17T18:03:45.559" v="3242" actId="478"/>
          <ac:picMkLst>
            <pc:docMk/>
            <pc:sldMk cId="3133509877" sldId="596"/>
            <ac:picMk id="7" creationId="{9D3423C3-B505-37A5-C3C5-8008944E9898}"/>
          </ac:picMkLst>
        </pc:picChg>
        <pc:picChg chg="del mod">
          <ac:chgData name="Lin, Xinming" userId="804290e4-0149-42f3-9128-8104b00a49c9" providerId="ADAL" clId="{E47B40CD-499F-4FCB-A916-7E0DA8101F6A}" dt="2023-10-17T18:03:47.136" v="3243" actId="478"/>
          <ac:picMkLst>
            <pc:docMk/>
            <pc:sldMk cId="3133509877" sldId="596"/>
            <ac:picMk id="9" creationId="{61155C61-6472-382C-6ED5-D82CBEE4A264}"/>
          </ac:picMkLst>
        </pc:picChg>
        <pc:picChg chg="add mod modCrop">
          <ac:chgData name="Lin, Xinming" userId="804290e4-0149-42f3-9128-8104b00a49c9" providerId="ADAL" clId="{E47B40CD-499F-4FCB-A916-7E0DA8101F6A}" dt="2023-10-17T18:09:26.383" v="3286" actId="1037"/>
          <ac:picMkLst>
            <pc:docMk/>
            <pc:sldMk cId="3133509877" sldId="596"/>
            <ac:picMk id="11" creationId="{60F768C0-AC1F-2AD0-CDB1-6C74947C189A}"/>
          </ac:picMkLst>
        </pc:picChg>
        <pc:picChg chg="add mod modCrop">
          <ac:chgData name="Lin, Xinming" userId="804290e4-0149-42f3-9128-8104b00a49c9" providerId="ADAL" clId="{E47B40CD-499F-4FCB-A916-7E0DA8101F6A}" dt="2023-10-17T18:05:47.631" v="3273" actId="164"/>
          <ac:picMkLst>
            <pc:docMk/>
            <pc:sldMk cId="3133509877" sldId="596"/>
            <ac:picMk id="15" creationId="{B7B62F7F-7C0A-B36A-D55D-3A1F86922EF6}"/>
          </ac:picMkLst>
        </pc:picChg>
        <pc:picChg chg="add del mod">
          <ac:chgData name="Lin, Xinming" userId="804290e4-0149-42f3-9128-8104b00a49c9" providerId="ADAL" clId="{E47B40CD-499F-4FCB-A916-7E0DA8101F6A}" dt="2023-10-17T18:05:47.631" v="3273" actId="164"/>
          <ac:picMkLst>
            <pc:docMk/>
            <pc:sldMk cId="3133509877" sldId="596"/>
            <ac:picMk id="17" creationId="{DBF82568-8D25-6E43-C454-411CA65102A6}"/>
          </ac:picMkLst>
        </pc:picChg>
        <pc:cxnChg chg="add del mod">
          <ac:chgData name="Lin, Xinming" userId="804290e4-0149-42f3-9128-8104b00a49c9" providerId="ADAL" clId="{E47B40CD-499F-4FCB-A916-7E0DA8101F6A}" dt="2023-10-17T18:09:16.555" v="3280" actId="478"/>
          <ac:cxnSpMkLst>
            <pc:docMk/>
            <pc:sldMk cId="3133509877" sldId="596"/>
            <ac:cxnSpMk id="21" creationId="{BFF909B2-E0DC-1320-988F-34BD5A3FE47A}"/>
          </ac:cxnSpMkLst>
        </pc:cxnChg>
      </pc:sldChg>
      <pc:sldChg chg="modSp add mod">
        <pc:chgData name="Lin, Xinming" userId="804290e4-0149-42f3-9128-8104b00a49c9" providerId="ADAL" clId="{E47B40CD-499F-4FCB-A916-7E0DA8101F6A}" dt="2023-10-19T15:56:40.465" v="3292" actId="962"/>
        <pc:sldMkLst>
          <pc:docMk/>
          <pc:sldMk cId="2217901398" sldId="597"/>
        </pc:sldMkLst>
        <pc:spChg chg="mod">
          <ac:chgData name="Lin, Xinming" userId="804290e4-0149-42f3-9128-8104b00a49c9" providerId="ADAL" clId="{E47B40CD-499F-4FCB-A916-7E0DA8101F6A}" dt="2023-10-19T15:56:40.465" v="3292" actId="962"/>
          <ac:spMkLst>
            <pc:docMk/>
            <pc:sldMk cId="2217901398" sldId="597"/>
            <ac:spMk id="10" creationId="{DC45BCF4-7D2B-C940-6445-91A2C441F910}"/>
          </ac:spMkLst>
        </pc:spChg>
      </pc:sldChg>
      <pc:sldChg chg="addSp delSp modSp add mod">
        <pc:chgData name="Lin, Xinming" userId="804290e4-0149-42f3-9128-8104b00a49c9" providerId="ADAL" clId="{E47B40CD-499F-4FCB-A916-7E0DA8101F6A}" dt="2023-11-21T16:17:03.741" v="3370" actId="1076"/>
        <pc:sldMkLst>
          <pc:docMk/>
          <pc:sldMk cId="763972756" sldId="598"/>
        </pc:sldMkLst>
        <pc:grpChg chg="del">
          <ac:chgData name="Lin, Xinming" userId="804290e4-0149-42f3-9128-8104b00a49c9" providerId="ADAL" clId="{E47B40CD-499F-4FCB-A916-7E0DA8101F6A}" dt="2023-11-21T16:15:34.006" v="3355" actId="478"/>
          <ac:grpSpMkLst>
            <pc:docMk/>
            <pc:sldMk cId="763972756" sldId="598"/>
            <ac:grpSpMk id="16" creationId="{C71B4D2E-5EE2-6F0E-0FAA-4CC481C0BCD9}"/>
          </ac:grpSpMkLst>
        </pc:grpChg>
        <pc:picChg chg="add del mod">
          <ac:chgData name="Lin, Xinming" userId="804290e4-0149-42f3-9128-8104b00a49c9" providerId="ADAL" clId="{E47B40CD-499F-4FCB-A916-7E0DA8101F6A}" dt="2023-11-21T16:16:24.340" v="3360" actId="478"/>
          <ac:picMkLst>
            <pc:docMk/>
            <pc:sldMk cId="763972756" sldId="598"/>
            <ac:picMk id="7" creationId="{64F6DA82-4D13-2E30-E9F1-9E9F16542613}"/>
          </ac:picMkLst>
        </pc:picChg>
        <pc:picChg chg="add mod modCrop">
          <ac:chgData name="Lin, Xinming" userId="804290e4-0149-42f3-9128-8104b00a49c9" providerId="ADAL" clId="{E47B40CD-499F-4FCB-A916-7E0DA8101F6A}" dt="2023-11-21T16:17:03.741" v="3370" actId="1076"/>
          <ac:picMkLst>
            <pc:docMk/>
            <pc:sldMk cId="763972756" sldId="598"/>
            <ac:picMk id="10" creationId="{105E3D8C-B9D5-F115-13BA-AEEE1BE3BB4A}"/>
          </ac:picMkLst>
        </pc:picChg>
      </pc:sldChg>
      <pc:sldChg chg="addSp delSp modSp add mod">
        <pc:chgData name="Lin, Xinming" userId="804290e4-0149-42f3-9128-8104b00a49c9" providerId="ADAL" clId="{E47B40CD-499F-4FCB-A916-7E0DA8101F6A}" dt="2023-11-27T18:44:55.656" v="3673" actId="1076"/>
        <pc:sldMkLst>
          <pc:docMk/>
          <pc:sldMk cId="1538273515" sldId="599"/>
        </pc:sldMkLst>
        <pc:spChg chg="mod">
          <ac:chgData name="Lin, Xinming" userId="804290e4-0149-42f3-9128-8104b00a49c9" providerId="ADAL" clId="{E47B40CD-499F-4FCB-A916-7E0DA8101F6A}" dt="2023-11-21T16:19:02.625" v="3415" actId="1076"/>
          <ac:spMkLst>
            <pc:docMk/>
            <pc:sldMk cId="1538273515" sldId="599"/>
            <ac:spMk id="2" creationId="{00000000-0000-0000-0000-000000000000}"/>
          </ac:spMkLst>
        </pc:spChg>
        <pc:spChg chg="add mod">
          <ac:chgData name="Lin, Xinming" userId="804290e4-0149-42f3-9128-8104b00a49c9" providerId="ADAL" clId="{E47B40CD-499F-4FCB-A916-7E0DA8101F6A}" dt="2023-11-27T18:44:41.336" v="3669" actId="1076"/>
          <ac:spMkLst>
            <pc:docMk/>
            <pc:sldMk cId="1538273515" sldId="599"/>
            <ac:spMk id="3" creationId="{03F5B736-FF40-C211-B1AC-365275CBAB56}"/>
          </ac:spMkLst>
        </pc:spChg>
        <pc:spChg chg="add mod">
          <ac:chgData name="Lin, Xinming" userId="804290e4-0149-42f3-9128-8104b00a49c9" providerId="ADAL" clId="{E47B40CD-499F-4FCB-A916-7E0DA8101F6A}" dt="2023-11-27T18:44:55.656" v="3673" actId="1076"/>
          <ac:spMkLst>
            <pc:docMk/>
            <pc:sldMk cId="1538273515" sldId="599"/>
            <ac:spMk id="10" creationId="{61A92410-5974-936A-4773-9176A0D8033F}"/>
          </ac:spMkLst>
        </pc:spChg>
        <pc:picChg chg="del">
          <ac:chgData name="Lin, Xinming" userId="804290e4-0149-42f3-9128-8104b00a49c9" providerId="ADAL" clId="{E47B40CD-499F-4FCB-A916-7E0DA8101F6A}" dt="2023-11-21T16:18:22.124" v="3386" actId="478"/>
          <ac:picMkLst>
            <pc:docMk/>
            <pc:sldMk cId="1538273515" sldId="599"/>
            <ac:picMk id="7" creationId="{141FA1A1-56A7-3265-E5F3-EC254D1188E0}"/>
          </ac:picMkLst>
        </pc:picChg>
        <pc:picChg chg="add mod">
          <ac:chgData name="Lin, Xinming" userId="804290e4-0149-42f3-9128-8104b00a49c9" providerId="ADAL" clId="{E47B40CD-499F-4FCB-A916-7E0DA8101F6A}" dt="2023-11-21T16:24:32.330" v="3539" actId="14100"/>
          <ac:picMkLst>
            <pc:docMk/>
            <pc:sldMk cId="1538273515" sldId="599"/>
            <ac:picMk id="9" creationId="{85071410-AC67-181C-0548-A06780AC7447}"/>
          </ac:picMkLst>
        </pc:picChg>
        <pc:picChg chg="add del mod">
          <ac:chgData name="Lin, Xinming" userId="804290e4-0149-42f3-9128-8104b00a49c9" providerId="ADAL" clId="{E47B40CD-499F-4FCB-A916-7E0DA8101F6A}" dt="2023-11-21T16:20:02.159" v="3445" actId="478"/>
          <ac:picMkLst>
            <pc:docMk/>
            <pc:sldMk cId="1538273515" sldId="599"/>
            <ac:picMk id="11" creationId="{6E3FB4AE-38D7-ED38-FFBD-630DA8B5EC5E}"/>
          </ac:picMkLst>
        </pc:picChg>
        <pc:picChg chg="add mod">
          <ac:chgData name="Lin, Xinming" userId="804290e4-0149-42f3-9128-8104b00a49c9" providerId="ADAL" clId="{E47B40CD-499F-4FCB-A916-7E0DA8101F6A}" dt="2023-11-21T16:24:49.606" v="3543" actId="1076"/>
          <ac:picMkLst>
            <pc:docMk/>
            <pc:sldMk cId="1538273515" sldId="599"/>
            <ac:picMk id="13" creationId="{BACBCE09-C75D-185A-BEFD-781E941B5765}"/>
          </ac:picMkLst>
        </pc:picChg>
        <pc:picChg chg="add del mod">
          <ac:chgData name="Lin, Xinming" userId="804290e4-0149-42f3-9128-8104b00a49c9" providerId="ADAL" clId="{E47B40CD-499F-4FCB-A916-7E0DA8101F6A}" dt="2023-11-21T16:20:18.609" v="3453" actId="478"/>
          <ac:picMkLst>
            <pc:docMk/>
            <pc:sldMk cId="1538273515" sldId="599"/>
            <ac:picMk id="15" creationId="{3043FBCB-DEB2-9C9C-2AD8-942299A58A37}"/>
          </ac:picMkLst>
        </pc:picChg>
        <pc:picChg chg="add del mod">
          <ac:chgData name="Lin, Xinming" userId="804290e4-0149-42f3-9128-8104b00a49c9" providerId="ADAL" clId="{E47B40CD-499F-4FCB-A916-7E0DA8101F6A}" dt="2023-11-21T19:30:41.621" v="3633" actId="478"/>
          <ac:picMkLst>
            <pc:docMk/>
            <pc:sldMk cId="1538273515" sldId="599"/>
            <ac:picMk id="17" creationId="{85C0ED76-057B-9FC0-6BC3-425FB6205C43}"/>
          </ac:picMkLst>
        </pc:picChg>
        <pc:picChg chg="add mod">
          <ac:chgData name="Lin, Xinming" userId="804290e4-0149-42f3-9128-8104b00a49c9" providerId="ADAL" clId="{E47B40CD-499F-4FCB-A916-7E0DA8101F6A}" dt="2023-11-21T19:31:02.911" v="3634" actId="1076"/>
          <ac:picMkLst>
            <pc:docMk/>
            <pc:sldMk cId="1538273515" sldId="599"/>
            <ac:picMk id="19" creationId="{E2131E57-2F5A-6DF8-A014-AB69AA3176F4}"/>
          </ac:picMkLst>
        </pc:picChg>
        <pc:picChg chg="add mod">
          <ac:chgData name="Lin, Xinming" userId="804290e4-0149-42f3-9128-8104b00a49c9" providerId="ADAL" clId="{E47B40CD-499F-4FCB-A916-7E0DA8101F6A}" dt="2023-11-21T16:25:20.133" v="3548" actId="1076"/>
          <ac:picMkLst>
            <pc:docMk/>
            <pc:sldMk cId="1538273515" sldId="599"/>
            <ac:picMk id="20" creationId="{2FD175DD-653F-D14B-B72C-BF7FABD3168C}"/>
          </ac:picMkLst>
        </pc:picChg>
        <pc:picChg chg="add del mod">
          <ac:chgData name="Lin, Xinming" userId="804290e4-0149-42f3-9128-8104b00a49c9" providerId="ADAL" clId="{E47B40CD-499F-4FCB-A916-7E0DA8101F6A}" dt="2023-11-21T17:47:34.359" v="3599" actId="21"/>
          <ac:picMkLst>
            <pc:docMk/>
            <pc:sldMk cId="1538273515" sldId="599"/>
            <ac:picMk id="21" creationId="{7EB9F94F-66EC-E0E9-33B2-92FCA7B05940}"/>
          </ac:picMkLst>
        </pc:picChg>
        <pc:picChg chg="add mod">
          <ac:chgData name="Lin, Xinming" userId="804290e4-0149-42f3-9128-8104b00a49c9" providerId="ADAL" clId="{E47B40CD-499F-4FCB-A916-7E0DA8101F6A}" dt="2023-11-21T17:59:44.485" v="3605" actId="1076"/>
          <ac:picMkLst>
            <pc:docMk/>
            <pc:sldMk cId="1538273515" sldId="599"/>
            <ac:picMk id="22" creationId="{2F5A9A5E-ED4B-0CDD-CF4D-140FC3C37F5A}"/>
          </ac:picMkLst>
        </pc:picChg>
        <pc:picChg chg="add mod">
          <ac:chgData name="Lin, Xinming" userId="804290e4-0149-42f3-9128-8104b00a49c9" providerId="ADAL" clId="{E47B40CD-499F-4FCB-A916-7E0DA8101F6A}" dt="2023-11-21T19:36:34.812" v="3644" actId="1076"/>
          <ac:picMkLst>
            <pc:docMk/>
            <pc:sldMk cId="1538273515" sldId="599"/>
            <ac:picMk id="23" creationId="{A2B9B9D9-7FAA-16B5-38CC-0B49BC94BBDB}"/>
          </ac:picMkLst>
        </pc:picChg>
        <pc:picChg chg="add mod">
          <ac:chgData name="Lin, Xinming" userId="804290e4-0149-42f3-9128-8104b00a49c9" providerId="ADAL" clId="{E47B40CD-499F-4FCB-A916-7E0DA8101F6A}" dt="2023-11-21T19:30:32.244" v="3630" actId="1076"/>
          <ac:picMkLst>
            <pc:docMk/>
            <pc:sldMk cId="1538273515" sldId="599"/>
            <ac:picMk id="24" creationId="{1B8CDEDC-EE87-0264-C4DD-11E18C62D1C1}"/>
          </ac:picMkLst>
        </pc:picChg>
        <pc:picChg chg="add del mod">
          <ac:chgData name="Lin, Xinming" userId="804290e4-0149-42f3-9128-8104b00a49c9" providerId="ADAL" clId="{E47B40CD-499F-4FCB-A916-7E0DA8101F6A}" dt="2023-11-21T19:34:00.101" v="3635" actId="478"/>
          <ac:picMkLst>
            <pc:docMk/>
            <pc:sldMk cId="1538273515" sldId="599"/>
            <ac:picMk id="29" creationId="{AB08923E-42D6-FDBD-A9F9-50B2F464631D}"/>
          </ac:picMkLst>
        </pc:picChg>
        <pc:picChg chg="add mod">
          <ac:chgData name="Lin, Xinming" userId="804290e4-0149-42f3-9128-8104b00a49c9" providerId="ADAL" clId="{E47B40CD-499F-4FCB-A916-7E0DA8101F6A}" dt="2023-11-21T19:36:28.166" v="3643" actId="1076"/>
          <ac:picMkLst>
            <pc:docMk/>
            <pc:sldMk cId="1538273515" sldId="599"/>
            <ac:picMk id="31" creationId="{7F6E27C6-90B5-0E76-A0E8-B2234D96D890}"/>
          </ac:picMkLst>
        </pc:picChg>
        <pc:picChg chg="add mod">
          <ac:chgData name="Lin, Xinming" userId="804290e4-0149-42f3-9128-8104b00a49c9" providerId="ADAL" clId="{E47B40CD-499F-4FCB-A916-7E0DA8101F6A}" dt="2023-11-21T19:34:44.144" v="3642" actId="1076"/>
          <ac:picMkLst>
            <pc:docMk/>
            <pc:sldMk cId="1538273515" sldId="599"/>
            <ac:picMk id="33" creationId="{D72F8BFF-F3EC-F9D2-771C-333B232C665D}"/>
          </ac:picMkLst>
        </pc:picChg>
        <pc:cxnChg chg="add mod">
          <ac:chgData name="Lin, Xinming" userId="804290e4-0149-42f3-9128-8104b00a49c9" providerId="ADAL" clId="{E47B40CD-499F-4FCB-A916-7E0DA8101F6A}" dt="2023-11-21T16:27:36.183" v="3573" actId="1582"/>
          <ac:cxnSpMkLst>
            <pc:docMk/>
            <pc:sldMk cId="1538273515" sldId="599"/>
            <ac:cxnSpMk id="26" creationId="{4A5F967E-F73F-B5E3-C9FF-5ABB005E0B60}"/>
          </ac:cxnSpMkLst>
        </pc:cxnChg>
      </pc:sldChg>
      <pc:sldChg chg="addSp delSp modSp add mod ord">
        <pc:chgData name="Lin, Xinming" userId="804290e4-0149-42f3-9128-8104b00a49c9" providerId="ADAL" clId="{E47B40CD-499F-4FCB-A916-7E0DA8101F6A}" dt="2023-11-21T18:11:13.558" v="3606" actId="1076"/>
        <pc:sldMkLst>
          <pc:docMk/>
          <pc:sldMk cId="569373416" sldId="600"/>
        </pc:sldMkLst>
        <pc:picChg chg="add mod">
          <ac:chgData name="Lin, Xinming" userId="804290e4-0149-42f3-9128-8104b00a49c9" providerId="ADAL" clId="{E47B40CD-499F-4FCB-A916-7E0DA8101F6A}" dt="2023-11-21T16:25:55.047" v="3554" actId="1076"/>
          <ac:picMkLst>
            <pc:docMk/>
            <pc:sldMk cId="569373416" sldId="600"/>
            <ac:picMk id="7" creationId="{33F2F913-3D96-7657-3B29-5A67FC608C21}"/>
          </ac:picMkLst>
        </pc:picChg>
        <pc:picChg chg="del">
          <ac:chgData name="Lin, Xinming" userId="804290e4-0149-42f3-9128-8104b00a49c9" providerId="ADAL" clId="{E47B40CD-499F-4FCB-A916-7E0DA8101F6A}" dt="2023-11-21T16:19:27.360" v="3424" actId="478"/>
          <ac:picMkLst>
            <pc:docMk/>
            <pc:sldMk cId="569373416" sldId="600"/>
            <ac:picMk id="9" creationId="{85071410-AC67-181C-0548-A06780AC7447}"/>
          </ac:picMkLst>
        </pc:picChg>
        <pc:picChg chg="mod">
          <ac:chgData name="Lin, Xinming" userId="804290e4-0149-42f3-9128-8104b00a49c9" providerId="ADAL" clId="{E47B40CD-499F-4FCB-A916-7E0DA8101F6A}" dt="2023-11-21T16:25:53.530" v="3553" actId="1076"/>
          <ac:picMkLst>
            <pc:docMk/>
            <pc:sldMk cId="569373416" sldId="600"/>
            <ac:picMk id="11" creationId="{6E3FB4AE-38D7-ED38-FFBD-630DA8B5EC5E}"/>
          </ac:picMkLst>
        </pc:picChg>
        <pc:picChg chg="add mod">
          <ac:chgData name="Lin, Xinming" userId="804290e4-0149-42f3-9128-8104b00a49c9" providerId="ADAL" clId="{E47B40CD-499F-4FCB-A916-7E0DA8101F6A}" dt="2023-11-21T16:25:57.381" v="3555" actId="1076"/>
          <ac:picMkLst>
            <pc:docMk/>
            <pc:sldMk cId="569373416" sldId="600"/>
            <ac:picMk id="12" creationId="{901E1911-FF26-810E-98DD-30C9B7C261D9}"/>
          </ac:picMkLst>
        </pc:picChg>
        <pc:picChg chg="add mod">
          <ac:chgData name="Lin, Xinming" userId="804290e4-0149-42f3-9128-8104b00a49c9" providerId="ADAL" clId="{E47B40CD-499F-4FCB-A916-7E0DA8101F6A}" dt="2023-11-21T16:26:00.457" v="3556" actId="1076"/>
          <ac:picMkLst>
            <pc:docMk/>
            <pc:sldMk cId="569373416" sldId="600"/>
            <ac:picMk id="14" creationId="{29937703-374B-C4F0-7C41-66C9007581D2}"/>
          </ac:picMkLst>
        </pc:picChg>
        <pc:picChg chg="add del mod">
          <ac:chgData name="Lin, Xinming" userId="804290e4-0149-42f3-9128-8104b00a49c9" providerId="ADAL" clId="{E47B40CD-499F-4FCB-A916-7E0DA8101F6A}" dt="2023-11-21T16:19:59.011" v="3444" actId="478"/>
          <ac:picMkLst>
            <pc:docMk/>
            <pc:sldMk cId="569373416" sldId="600"/>
            <ac:picMk id="16" creationId="{C0234553-0436-CB86-379A-E8246CDF9848}"/>
          </ac:picMkLst>
        </pc:picChg>
        <pc:picChg chg="add del mod">
          <ac:chgData name="Lin, Xinming" userId="804290e4-0149-42f3-9128-8104b00a49c9" providerId="ADAL" clId="{E47B40CD-499F-4FCB-A916-7E0DA8101F6A}" dt="2023-11-21T16:20:50.378" v="3468" actId="478"/>
          <ac:picMkLst>
            <pc:docMk/>
            <pc:sldMk cId="569373416" sldId="600"/>
            <ac:picMk id="18" creationId="{99C3AFFB-6245-27D3-1F10-30C4FA6C02E3}"/>
          </ac:picMkLst>
        </pc:picChg>
        <pc:picChg chg="add mod">
          <ac:chgData name="Lin, Xinming" userId="804290e4-0149-42f3-9128-8104b00a49c9" providerId="ADAL" clId="{E47B40CD-499F-4FCB-A916-7E0DA8101F6A}" dt="2023-11-21T16:26:35.599" v="3564" actId="1076"/>
          <ac:picMkLst>
            <pc:docMk/>
            <pc:sldMk cId="569373416" sldId="600"/>
            <ac:picMk id="19" creationId="{A1E0D0B5-938F-F1EA-8C13-748710B290AE}"/>
          </ac:picMkLst>
        </pc:picChg>
        <pc:picChg chg="add mod">
          <ac:chgData name="Lin, Xinming" userId="804290e4-0149-42f3-9128-8104b00a49c9" providerId="ADAL" clId="{E47B40CD-499F-4FCB-A916-7E0DA8101F6A}" dt="2023-11-21T16:26:35.599" v="3564" actId="1076"/>
          <ac:picMkLst>
            <pc:docMk/>
            <pc:sldMk cId="569373416" sldId="600"/>
            <ac:picMk id="20" creationId="{F9F9AFDE-1037-8900-C5EE-1237D7EA1DA9}"/>
          </ac:picMkLst>
        </pc:picChg>
        <pc:picChg chg="add mod">
          <ac:chgData name="Lin, Xinming" userId="804290e4-0149-42f3-9128-8104b00a49c9" providerId="ADAL" clId="{E47B40CD-499F-4FCB-A916-7E0DA8101F6A}" dt="2023-11-21T16:26:35.599" v="3564" actId="1076"/>
          <ac:picMkLst>
            <pc:docMk/>
            <pc:sldMk cId="569373416" sldId="600"/>
            <ac:picMk id="21" creationId="{7E8BB29E-D4AE-52B9-F6EF-1453C9B34537}"/>
          </ac:picMkLst>
        </pc:picChg>
        <pc:picChg chg="add mod">
          <ac:chgData name="Lin, Xinming" userId="804290e4-0149-42f3-9128-8104b00a49c9" providerId="ADAL" clId="{E47B40CD-499F-4FCB-A916-7E0DA8101F6A}" dt="2023-11-21T16:26:35.599" v="3564" actId="1076"/>
          <ac:picMkLst>
            <pc:docMk/>
            <pc:sldMk cId="569373416" sldId="600"/>
            <ac:picMk id="22" creationId="{A8837719-CE16-E9D3-2AC3-3E4E4EEA2722}"/>
          </ac:picMkLst>
        </pc:picChg>
        <pc:picChg chg="add mod">
          <ac:chgData name="Lin, Xinming" userId="804290e4-0149-42f3-9128-8104b00a49c9" providerId="ADAL" clId="{E47B40CD-499F-4FCB-A916-7E0DA8101F6A}" dt="2023-11-21T17:48:08.476" v="3604" actId="208"/>
          <ac:picMkLst>
            <pc:docMk/>
            <pc:sldMk cId="569373416" sldId="600"/>
            <ac:picMk id="25" creationId="{1BDF47B1-8D87-20C4-71AC-8F029DD567EF}"/>
          </ac:picMkLst>
        </pc:picChg>
        <pc:picChg chg="add mod">
          <ac:chgData name="Lin, Xinming" userId="804290e4-0149-42f3-9128-8104b00a49c9" providerId="ADAL" clId="{E47B40CD-499F-4FCB-A916-7E0DA8101F6A}" dt="2023-11-21T18:11:13.558" v="3606" actId="1076"/>
          <ac:picMkLst>
            <pc:docMk/>
            <pc:sldMk cId="569373416" sldId="600"/>
            <ac:picMk id="26" creationId="{50A1BAF4-D91A-214E-E386-9A872091F185}"/>
          </ac:picMkLst>
        </pc:picChg>
        <pc:cxnChg chg="add mod">
          <ac:chgData name="Lin, Xinming" userId="804290e4-0149-42f3-9128-8104b00a49c9" providerId="ADAL" clId="{E47B40CD-499F-4FCB-A916-7E0DA8101F6A}" dt="2023-11-21T16:27:41.583" v="3574"/>
          <ac:cxnSpMkLst>
            <pc:docMk/>
            <pc:sldMk cId="569373416" sldId="600"/>
            <ac:cxnSpMk id="23" creationId="{9E2B8F34-7413-8F07-4677-B6209334A6CF}"/>
          </ac:cxnSpMkLst>
        </pc:cxnChg>
      </pc:sldChg>
      <pc:sldChg chg="addSp delSp modSp add mod ord">
        <pc:chgData name="Lin, Xinming" userId="804290e4-0149-42f3-9128-8104b00a49c9" providerId="ADAL" clId="{E47B40CD-499F-4FCB-A916-7E0DA8101F6A}" dt="2023-11-28T05:30:31.834" v="4335" actId="164"/>
        <pc:sldMkLst>
          <pc:docMk/>
          <pc:sldMk cId="500954663" sldId="601"/>
        </pc:sldMkLst>
        <pc:spChg chg="mod">
          <ac:chgData name="Lin, Xinming" userId="804290e4-0149-42f3-9128-8104b00a49c9" providerId="ADAL" clId="{E47B40CD-499F-4FCB-A916-7E0DA8101F6A}" dt="2023-11-27T19:21:40.112" v="4103" actId="20577"/>
          <ac:spMkLst>
            <pc:docMk/>
            <pc:sldMk cId="500954663" sldId="601"/>
            <ac:spMk id="2" creationId="{00000000-0000-0000-0000-000000000000}"/>
          </ac:spMkLst>
        </pc:spChg>
        <pc:spChg chg="add mod">
          <ac:chgData name="Lin, Xinming" userId="804290e4-0149-42f3-9128-8104b00a49c9" providerId="ADAL" clId="{E47B40CD-499F-4FCB-A916-7E0DA8101F6A}" dt="2023-11-28T05:30:15.968" v="4332" actId="948"/>
          <ac:spMkLst>
            <pc:docMk/>
            <pc:sldMk cId="500954663" sldId="601"/>
            <ac:spMk id="3" creationId="{B2D269FD-EAED-2FAF-1E55-BBD6ABB65933}"/>
          </ac:spMkLst>
        </pc:spChg>
        <pc:spChg chg="add del mod">
          <ac:chgData name="Lin, Xinming" userId="804290e4-0149-42f3-9128-8104b00a49c9" providerId="ADAL" clId="{E47B40CD-499F-4FCB-A916-7E0DA8101F6A}" dt="2023-11-27T19:19:54.573" v="4082" actId="478"/>
          <ac:spMkLst>
            <pc:docMk/>
            <pc:sldMk cId="500954663" sldId="601"/>
            <ac:spMk id="12" creationId="{E755C018-273D-7CC3-6053-BFDCC7938468}"/>
          </ac:spMkLst>
        </pc:spChg>
        <pc:spChg chg="add del mod">
          <ac:chgData name="Lin, Xinming" userId="804290e4-0149-42f3-9128-8104b00a49c9" providerId="ADAL" clId="{E47B40CD-499F-4FCB-A916-7E0DA8101F6A}" dt="2023-11-27T19:20:00.098" v="4085" actId="478"/>
          <ac:spMkLst>
            <pc:docMk/>
            <pc:sldMk cId="500954663" sldId="601"/>
            <ac:spMk id="16" creationId="{FF962924-2AF9-5ADE-452D-63653ED81B47}"/>
          </ac:spMkLst>
        </pc:spChg>
        <pc:spChg chg="add del mod">
          <ac:chgData name="Lin, Xinming" userId="804290e4-0149-42f3-9128-8104b00a49c9" providerId="ADAL" clId="{E47B40CD-499F-4FCB-A916-7E0DA8101F6A}" dt="2023-11-27T18:58:35.104" v="4008" actId="478"/>
          <ac:spMkLst>
            <pc:docMk/>
            <pc:sldMk cId="500954663" sldId="601"/>
            <ac:spMk id="17" creationId="{79F2E643-3175-42A4-4AD2-FA9A44E1B20C}"/>
          </ac:spMkLst>
        </pc:spChg>
        <pc:spChg chg="add del mod">
          <ac:chgData name="Lin, Xinming" userId="804290e4-0149-42f3-9128-8104b00a49c9" providerId="ADAL" clId="{E47B40CD-499F-4FCB-A916-7E0DA8101F6A}" dt="2023-11-27T18:58:36.661" v="4009" actId="478"/>
          <ac:spMkLst>
            <pc:docMk/>
            <pc:sldMk cId="500954663" sldId="601"/>
            <ac:spMk id="18" creationId="{F4CF032F-EAEE-7ABA-6325-B41F6EED4660}"/>
          </ac:spMkLst>
        </pc:spChg>
        <pc:spChg chg="add del mod">
          <ac:chgData name="Lin, Xinming" userId="804290e4-0149-42f3-9128-8104b00a49c9" providerId="ADAL" clId="{E47B40CD-499F-4FCB-A916-7E0DA8101F6A}" dt="2023-11-27T18:58:37.564" v="4010" actId="478"/>
          <ac:spMkLst>
            <pc:docMk/>
            <pc:sldMk cId="500954663" sldId="601"/>
            <ac:spMk id="19" creationId="{42DA6898-D136-CE7B-9323-330714922697}"/>
          </ac:spMkLst>
        </pc:spChg>
        <pc:spChg chg="add del mod">
          <ac:chgData name="Lin, Xinming" userId="804290e4-0149-42f3-9128-8104b00a49c9" providerId="ADAL" clId="{E47B40CD-499F-4FCB-A916-7E0DA8101F6A}" dt="2023-11-27T18:58:38.867" v="4011" actId="478"/>
          <ac:spMkLst>
            <pc:docMk/>
            <pc:sldMk cId="500954663" sldId="601"/>
            <ac:spMk id="20" creationId="{F5E2526E-033B-D464-B53E-3EA7382F5274}"/>
          </ac:spMkLst>
        </pc:spChg>
        <pc:spChg chg="add del mod">
          <ac:chgData name="Lin, Xinming" userId="804290e4-0149-42f3-9128-8104b00a49c9" providerId="ADAL" clId="{E47B40CD-499F-4FCB-A916-7E0DA8101F6A}" dt="2023-11-27T19:20:00.098" v="4085" actId="478"/>
          <ac:spMkLst>
            <pc:docMk/>
            <pc:sldMk cId="500954663" sldId="601"/>
            <ac:spMk id="21" creationId="{C04A72E1-8D0F-1D51-454B-4C5B7FAFE22D}"/>
          </ac:spMkLst>
        </pc:spChg>
        <pc:spChg chg="add del mod">
          <ac:chgData name="Lin, Xinming" userId="804290e4-0149-42f3-9128-8104b00a49c9" providerId="ADAL" clId="{E47B40CD-499F-4FCB-A916-7E0DA8101F6A}" dt="2023-11-27T19:20:00.098" v="4085" actId="478"/>
          <ac:spMkLst>
            <pc:docMk/>
            <pc:sldMk cId="500954663" sldId="601"/>
            <ac:spMk id="22" creationId="{AE44D811-58F4-113D-AFC6-BD7B068ADEDE}"/>
          </ac:spMkLst>
        </pc:spChg>
        <pc:spChg chg="add del mod">
          <ac:chgData name="Lin, Xinming" userId="804290e4-0149-42f3-9128-8104b00a49c9" providerId="ADAL" clId="{E47B40CD-499F-4FCB-A916-7E0DA8101F6A}" dt="2023-11-27T19:20:00.098" v="4085" actId="478"/>
          <ac:spMkLst>
            <pc:docMk/>
            <pc:sldMk cId="500954663" sldId="601"/>
            <ac:spMk id="23" creationId="{001DB587-52F5-BEB5-AE01-BB5720B881F3}"/>
          </ac:spMkLst>
        </pc:spChg>
        <pc:spChg chg="add del mod">
          <ac:chgData name="Lin, Xinming" userId="804290e4-0149-42f3-9128-8104b00a49c9" providerId="ADAL" clId="{E47B40CD-499F-4FCB-A916-7E0DA8101F6A}" dt="2023-11-27T19:20:00.098" v="4085" actId="478"/>
          <ac:spMkLst>
            <pc:docMk/>
            <pc:sldMk cId="500954663" sldId="601"/>
            <ac:spMk id="24" creationId="{E7A0F234-DB0B-7E02-E7C6-F6FFB5B28D45}"/>
          </ac:spMkLst>
        </pc:spChg>
        <pc:spChg chg="add del mod">
          <ac:chgData name="Lin, Xinming" userId="804290e4-0149-42f3-9128-8104b00a49c9" providerId="ADAL" clId="{E47B40CD-499F-4FCB-A916-7E0DA8101F6A}" dt="2023-11-27T19:20:02.803" v="4087" actId="478"/>
          <ac:spMkLst>
            <pc:docMk/>
            <pc:sldMk cId="500954663" sldId="601"/>
            <ac:spMk id="25" creationId="{4895258C-A478-182C-1832-679A71ED1618}"/>
          </ac:spMkLst>
        </pc:spChg>
        <pc:spChg chg="add del mod">
          <ac:chgData name="Lin, Xinming" userId="804290e4-0149-42f3-9128-8104b00a49c9" providerId="ADAL" clId="{E47B40CD-499F-4FCB-A916-7E0DA8101F6A}" dt="2023-11-27T19:20:01.570" v="4086" actId="478"/>
          <ac:spMkLst>
            <pc:docMk/>
            <pc:sldMk cId="500954663" sldId="601"/>
            <ac:spMk id="26" creationId="{2DBC792D-7E00-6555-AF32-49AD80EDE7A8}"/>
          </ac:spMkLst>
        </pc:spChg>
        <pc:spChg chg="add mod">
          <ac:chgData name="Lin, Xinming" userId="804290e4-0149-42f3-9128-8104b00a49c9" providerId="ADAL" clId="{E47B40CD-499F-4FCB-A916-7E0DA8101F6A}" dt="2023-11-28T05:30:31.834" v="4335" actId="164"/>
          <ac:spMkLst>
            <pc:docMk/>
            <pc:sldMk cId="500954663" sldId="601"/>
            <ac:spMk id="29" creationId="{DF40398E-CB6C-F6D5-907D-6FE2D27B5191}"/>
          </ac:spMkLst>
        </pc:spChg>
        <pc:grpChg chg="add mod">
          <ac:chgData name="Lin, Xinming" userId="804290e4-0149-42f3-9128-8104b00a49c9" providerId="ADAL" clId="{E47B40CD-499F-4FCB-A916-7E0DA8101F6A}" dt="2023-11-28T05:30:31.834" v="4335" actId="164"/>
          <ac:grpSpMkLst>
            <pc:docMk/>
            <pc:sldMk cId="500954663" sldId="601"/>
            <ac:grpSpMk id="30" creationId="{CE2BE3E8-8FC7-28BB-6F36-8CDC0BC6BE70}"/>
          </ac:grpSpMkLst>
        </pc:grpChg>
        <pc:picChg chg="add del mod">
          <ac:chgData name="Lin, Xinming" userId="804290e4-0149-42f3-9128-8104b00a49c9" providerId="ADAL" clId="{E47B40CD-499F-4FCB-A916-7E0DA8101F6A}" dt="2023-11-27T19:19:52.779" v="4081" actId="478"/>
          <ac:picMkLst>
            <pc:docMk/>
            <pc:sldMk cId="500954663" sldId="601"/>
            <ac:picMk id="9" creationId="{BBBB6175-66B5-E389-B29B-BB1FC3326A52}"/>
          </ac:picMkLst>
        </pc:picChg>
        <pc:picChg chg="add del mod">
          <ac:chgData name="Lin, Xinming" userId="804290e4-0149-42f3-9128-8104b00a49c9" providerId="ADAL" clId="{E47B40CD-499F-4FCB-A916-7E0DA8101F6A}" dt="2023-11-27T19:19:55.508" v="4083" actId="478"/>
          <ac:picMkLst>
            <pc:docMk/>
            <pc:sldMk cId="500954663" sldId="601"/>
            <ac:picMk id="11" creationId="{DA1D863D-3664-FA52-FFB1-288C96972569}"/>
          </ac:picMkLst>
        </pc:picChg>
        <pc:picChg chg="del">
          <ac:chgData name="Lin, Xinming" userId="804290e4-0149-42f3-9128-8104b00a49c9" providerId="ADAL" clId="{E47B40CD-499F-4FCB-A916-7E0DA8101F6A}" dt="2023-11-27T17:30:22.015" v="3646" actId="478"/>
          <ac:picMkLst>
            <pc:docMk/>
            <pc:sldMk cId="500954663" sldId="601"/>
            <ac:picMk id="13" creationId="{5F0773C7-B574-5820-82ED-C27A68AECFE6}"/>
          </ac:picMkLst>
        </pc:picChg>
        <pc:picChg chg="add del mod modCrop">
          <ac:chgData name="Lin, Xinming" userId="804290e4-0149-42f3-9128-8104b00a49c9" providerId="ADAL" clId="{E47B40CD-499F-4FCB-A916-7E0DA8101F6A}" dt="2023-11-27T19:19:57.831" v="4084" actId="478"/>
          <ac:picMkLst>
            <pc:docMk/>
            <pc:sldMk cId="500954663" sldId="601"/>
            <ac:picMk id="15" creationId="{1ADF1243-BF8D-E774-56EF-CBFA26363974}"/>
          </ac:picMkLst>
        </pc:picChg>
        <pc:picChg chg="add mod">
          <ac:chgData name="Lin, Xinming" userId="804290e4-0149-42f3-9128-8104b00a49c9" providerId="ADAL" clId="{E47B40CD-499F-4FCB-A916-7E0DA8101F6A}" dt="2023-11-28T05:30:31.834" v="4335" actId="164"/>
          <ac:picMkLst>
            <pc:docMk/>
            <pc:sldMk cId="500954663" sldId="601"/>
            <ac:picMk id="28" creationId="{E2415583-7E37-4CED-1E66-94034CF290A4}"/>
          </ac:picMkLst>
        </pc:picChg>
      </pc:sldChg>
      <pc:sldChg chg="addSp delSp modSp add del mod">
        <pc:chgData name="Lin, Xinming" userId="804290e4-0149-42f3-9128-8104b00a49c9" providerId="ADAL" clId="{E47B40CD-499F-4FCB-A916-7E0DA8101F6A}" dt="2023-11-21T16:26:39.849" v="3565" actId="2696"/>
        <pc:sldMkLst>
          <pc:docMk/>
          <pc:sldMk cId="1197010083" sldId="601"/>
        </pc:sldMkLst>
        <pc:picChg chg="del">
          <ac:chgData name="Lin, Xinming" userId="804290e4-0149-42f3-9128-8104b00a49c9" providerId="ADAL" clId="{E47B40CD-499F-4FCB-A916-7E0DA8101F6A}" dt="2023-11-21T16:20:37.678" v="3462" actId="478"/>
          <ac:picMkLst>
            <pc:docMk/>
            <pc:sldMk cId="1197010083" sldId="601"/>
            <ac:picMk id="7" creationId="{33F2F913-3D96-7657-3B29-5A67FC608C21}"/>
          </ac:picMkLst>
        </pc:picChg>
        <pc:picChg chg="add mod">
          <ac:chgData name="Lin, Xinming" userId="804290e4-0149-42f3-9128-8104b00a49c9" providerId="ADAL" clId="{E47B40CD-499F-4FCB-A916-7E0DA8101F6A}" dt="2023-11-21T16:26:14.983" v="3559" actId="14100"/>
          <ac:picMkLst>
            <pc:docMk/>
            <pc:sldMk cId="1197010083" sldId="601"/>
            <ac:picMk id="9" creationId="{1A37D4F6-7A58-79B5-C14D-14A5A82C7401}"/>
          </ac:picMkLst>
        </pc:picChg>
        <pc:picChg chg="del">
          <ac:chgData name="Lin, Xinming" userId="804290e4-0149-42f3-9128-8104b00a49c9" providerId="ADAL" clId="{E47B40CD-499F-4FCB-A916-7E0DA8101F6A}" dt="2023-11-21T16:20:39.228" v="3463" actId="478"/>
          <ac:picMkLst>
            <pc:docMk/>
            <pc:sldMk cId="1197010083" sldId="601"/>
            <ac:picMk id="11" creationId="{6E3FB4AE-38D7-ED38-FFBD-630DA8B5EC5E}"/>
          </ac:picMkLst>
        </pc:picChg>
        <pc:picChg chg="del">
          <ac:chgData name="Lin, Xinming" userId="804290e4-0149-42f3-9128-8104b00a49c9" providerId="ADAL" clId="{E47B40CD-499F-4FCB-A916-7E0DA8101F6A}" dt="2023-11-21T16:20:36.278" v="3461" actId="478"/>
          <ac:picMkLst>
            <pc:docMk/>
            <pc:sldMk cId="1197010083" sldId="601"/>
            <ac:picMk id="12" creationId="{901E1911-FF26-810E-98DD-30C9B7C261D9}"/>
          </ac:picMkLst>
        </pc:picChg>
        <pc:picChg chg="add mod">
          <ac:chgData name="Lin, Xinming" userId="804290e4-0149-42f3-9128-8104b00a49c9" providerId="ADAL" clId="{E47B40CD-499F-4FCB-A916-7E0DA8101F6A}" dt="2023-11-21T16:26:18.032" v="3560" actId="1076"/>
          <ac:picMkLst>
            <pc:docMk/>
            <pc:sldMk cId="1197010083" sldId="601"/>
            <ac:picMk id="13" creationId="{9EB3025B-3762-23F1-2533-4E91907249C0}"/>
          </ac:picMkLst>
        </pc:picChg>
        <pc:picChg chg="del">
          <ac:chgData name="Lin, Xinming" userId="804290e4-0149-42f3-9128-8104b00a49c9" providerId="ADAL" clId="{E47B40CD-499F-4FCB-A916-7E0DA8101F6A}" dt="2023-11-21T16:20:34.997" v="3460" actId="478"/>
          <ac:picMkLst>
            <pc:docMk/>
            <pc:sldMk cId="1197010083" sldId="601"/>
            <ac:picMk id="14" creationId="{29937703-374B-C4F0-7C41-66C9007581D2}"/>
          </ac:picMkLst>
        </pc:picChg>
        <pc:picChg chg="add del mod">
          <ac:chgData name="Lin, Xinming" userId="804290e4-0149-42f3-9128-8104b00a49c9" providerId="ADAL" clId="{E47B40CD-499F-4FCB-A916-7E0DA8101F6A}" dt="2023-11-21T16:22:19.312" v="3503" actId="478"/>
          <ac:picMkLst>
            <pc:docMk/>
            <pc:sldMk cId="1197010083" sldId="601"/>
            <ac:picMk id="16" creationId="{21F0BAB2-DC08-73B1-6BE3-6868CFA18302}"/>
          </ac:picMkLst>
        </pc:picChg>
        <pc:picChg chg="del">
          <ac:chgData name="Lin, Xinming" userId="804290e4-0149-42f3-9128-8104b00a49c9" providerId="ADAL" clId="{E47B40CD-499F-4FCB-A916-7E0DA8101F6A}" dt="2023-11-21T16:20:30.495" v="3459" actId="478"/>
          <ac:picMkLst>
            <pc:docMk/>
            <pc:sldMk cId="1197010083" sldId="601"/>
            <ac:picMk id="18" creationId="{99C3AFFB-6245-27D3-1F10-30C4FA6C02E3}"/>
          </ac:picMkLst>
        </pc:picChg>
        <pc:picChg chg="add mod">
          <ac:chgData name="Lin, Xinming" userId="804290e4-0149-42f3-9128-8104b00a49c9" providerId="ADAL" clId="{E47B40CD-499F-4FCB-A916-7E0DA8101F6A}" dt="2023-11-21T16:26:20.864" v="3561" actId="1076"/>
          <ac:picMkLst>
            <pc:docMk/>
            <pc:sldMk cId="1197010083" sldId="601"/>
            <ac:picMk id="19" creationId="{1DA32F68-F413-A877-DB6C-9B21F538F355}"/>
          </ac:picMkLst>
        </pc:picChg>
        <pc:picChg chg="add mod">
          <ac:chgData name="Lin, Xinming" userId="804290e4-0149-42f3-9128-8104b00a49c9" providerId="ADAL" clId="{E47B40CD-499F-4FCB-A916-7E0DA8101F6A}" dt="2023-11-21T16:26:23.998" v="3562" actId="1076"/>
          <ac:picMkLst>
            <pc:docMk/>
            <pc:sldMk cId="1197010083" sldId="601"/>
            <ac:picMk id="21" creationId="{CB677455-E305-70CD-FEBA-67A5268FAADD}"/>
          </ac:picMkLst>
        </pc:picChg>
      </pc:sldChg>
      <pc:sldChg chg="addSp delSp modSp add del mod">
        <pc:chgData name="Lin, Xinming" userId="804290e4-0149-42f3-9128-8104b00a49c9" providerId="ADAL" clId="{E47B40CD-499F-4FCB-A916-7E0DA8101F6A}" dt="2023-11-21T16:25:39.432" v="3551" actId="2696"/>
        <pc:sldMkLst>
          <pc:docMk/>
          <pc:sldMk cId="1683084227" sldId="602"/>
        </pc:sldMkLst>
        <pc:picChg chg="add mod">
          <ac:chgData name="Lin, Xinming" userId="804290e4-0149-42f3-9128-8104b00a49c9" providerId="ADAL" clId="{E47B40CD-499F-4FCB-A916-7E0DA8101F6A}" dt="2023-11-21T16:23:51.177" v="3531" actId="14100"/>
          <ac:picMkLst>
            <pc:docMk/>
            <pc:sldMk cId="1683084227" sldId="602"/>
            <ac:picMk id="7" creationId="{DB67894E-4B76-ACB5-5AA0-B9B6A982F06C}"/>
          </ac:picMkLst>
        </pc:picChg>
        <pc:picChg chg="del">
          <ac:chgData name="Lin, Xinming" userId="804290e4-0149-42f3-9128-8104b00a49c9" providerId="ADAL" clId="{E47B40CD-499F-4FCB-A916-7E0DA8101F6A}" dt="2023-11-21T16:21:43.321" v="3485" actId="478"/>
          <ac:picMkLst>
            <pc:docMk/>
            <pc:sldMk cId="1683084227" sldId="602"/>
            <ac:picMk id="9" creationId="{85071410-AC67-181C-0548-A06780AC7447}"/>
          </ac:picMkLst>
        </pc:picChg>
        <pc:picChg chg="add mod">
          <ac:chgData name="Lin, Xinming" userId="804290e4-0149-42f3-9128-8104b00a49c9" providerId="ADAL" clId="{E47B40CD-499F-4FCB-A916-7E0DA8101F6A}" dt="2023-11-21T16:24:06.346" v="3535" actId="1076"/>
          <ac:picMkLst>
            <pc:docMk/>
            <pc:sldMk cId="1683084227" sldId="602"/>
            <ac:picMk id="11" creationId="{D5BDDA28-248F-8CB7-6245-DD61B2E162A1}"/>
          </ac:picMkLst>
        </pc:picChg>
        <pc:picChg chg="del">
          <ac:chgData name="Lin, Xinming" userId="804290e4-0149-42f3-9128-8104b00a49c9" providerId="ADAL" clId="{E47B40CD-499F-4FCB-A916-7E0DA8101F6A}" dt="2023-11-21T16:21:41.729" v="3484" actId="478"/>
          <ac:picMkLst>
            <pc:docMk/>
            <pc:sldMk cId="1683084227" sldId="602"/>
            <ac:picMk id="13" creationId="{BACBCE09-C75D-185A-BEFD-781E941B5765}"/>
          </ac:picMkLst>
        </pc:picChg>
        <pc:picChg chg="add del mod">
          <ac:chgData name="Lin, Xinming" userId="804290e4-0149-42f3-9128-8104b00a49c9" providerId="ADAL" clId="{E47B40CD-499F-4FCB-A916-7E0DA8101F6A}" dt="2023-11-21T16:22:06.262" v="3495" actId="478"/>
          <ac:picMkLst>
            <pc:docMk/>
            <pc:sldMk cId="1683084227" sldId="602"/>
            <ac:picMk id="14" creationId="{264E4CBE-490E-E201-A69F-4A6862073081}"/>
          </ac:picMkLst>
        </pc:picChg>
        <pc:picChg chg="add del mod">
          <ac:chgData name="Lin, Xinming" userId="804290e4-0149-42f3-9128-8104b00a49c9" providerId="ADAL" clId="{E47B40CD-499F-4FCB-A916-7E0DA8101F6A}" dt="2023-11-21T16:22:25.829" v="3505" actId="478"/>
          <ac:picMkLst>
            <pc:docMk/>
            <pc:sldMk cId="1683084227" sldId="602"/>
            <ac:picMk id="16" creationId="{5FFFA34D-6D73-7453-384F-A9A53402D8C7}"/>
          </ac:picMkLst>
        </pc:picChg>
        <pc:picChg chg="del">
          <ac:chgData name="Lin, Xinming" userId="804290e4-0149-42f3-9128-8104b00a49c9" providerId="ADAL" clId="{E47B40CD-499F-4FCB-A916-7E0DA8101F6A}" dt="2023-11-21T16:21:40.078" v="3483" actId="478"/>
          <ac:picMkLst>
            <pc:docMk/>
            <pc:sldMk cId="1683084227" sldId="602"/>
            <ac:picMk id="17" creationId="{85C0ED76-057B-9FC0-6BC3-425FB6205C43}"/>
          </ac:picMkLst>
        </pc:picChg>
        <pc:picChg chg="del">
          <ac:chgData name="Lin, Xinming" userId="804290e4-0149-42f3-9128-8104b00a49c9" providerId="ADAL" clId="{E47B40CD-499F-4FCB-A916-7E0DA8101F6A}" dt="2023-11-21T16:21:38.278" v="3482" actId="478"/>
          <ac:picMkLst>
            <pc:docMk/>
            <pc:sldMk cId="1683084227" sldId="602"/>
            <ac:picMk id="19" creationId="{E2131E57-2F5A-6DF8-A014-AB69AA3176F4}"/>
          </ac:picMkLst>
        </pc:picChg>
        <pc:picChg chg="add mod">
          <ac:chgData name="Lin, Xinming" userId="804290e4-0149-42f3-9128-8104b00a49c9" providerId="ADAL" clId="{E47B40CD-499F-4FCB-A916-7E0DA8101F6A}" dt="2023-11-21T16:24:08.896" v="3536" actId="1076"/>
          <ac:picMkLst>
            <pc:docMk/>
            <pc:sldMk cId="1683084227" sldId="602"/>
            <ac:picMk id="20" creationId="{B4433EA9-84D6-0238-35D8-4166886DC12C}"/>
          </ac:picMkLst>
        </pc:picChg>
        <pc:picChg chg="add mod">
          <ac:chgData name="Lin, Xinming" userId="804290e4-0149-42f3-9128-8104b00a49c9" providerId="ADAL" clId="{E47B40CD-499F-4FCB-A916-7E0DA8101F6A}" dt="2023-11-21T16:24:15.095" v="3538" actId="1076"/>
          <ac:picMkLst>
            <pc:docMk/>
            <pc:sldMk cId="1683084227" sldId="602"/>
            <ac:picMk id="22" creationId="{507124D4-EB9A-101E-A981-1AAB47A6FF1F}"/>
          </ac:picMkLst>
        </pc:picChg>
        <pc:picChg chg="add mod">
          <ac:chgData name="Lin, Xinming" userId="804290e4-0149-42f3-9128-8104b00a49c9" providerId="ADAL" clId="{E47B40CD-499F-4FCB-A916-7E0DA8101F6A}" dt="2023-11-21T16:23:53.813" v="3532" actId="1076"/>
          <ac:picMkLst>
            <pc:docMk/>
            <pc:sldMk cId="1683084227" sldId="602"/>
            <ac:picMk id="24" creationId="{200D7D31-9F29-B636-277B-C19B3387ED38}"/>
          </ac:picMkLst>
        </pc:picChg>
      </pc:sldChg>
      <pc:sldChg chg="addSp delSp modSp add mod">
        <pc:chgData name="Lin, Xinming" userId="804290e4-0149-42f3-9128-8104b00a49c9" providerId="ADAL" clId="{E47B40CD-499F-4FCB-A916-7E0DA8101F6A}" dt="2023-11-28T05:56:33.919" v="4746" actId="20577"/>
        <pc:sldMkLst>
          <pc:docMk/>
          <pc:sldMk cId="1955487947" sldId="602"/>
        </pc:sldMkLst>
        <pc:spChg chg="mod">
          <ac:chgData name="Lin, Xinming" userId="804290e4-0149-42f3-9128-8104b00a49c9" providerId="ADAL" clId="{E47B40CD-499F-4FCB-A916-7E0DA8101F6A}" dt="2023-11-27T19:49:39.178" v="4253"/>
          <ac:spMkLst>
            <pc:docMk/>
            <pc:sldMk cId="1955487947" sldId="602"/>
            <ac:spMk id="2" creationId="{00000000-0000-0000-0000-000000000000}"/>
          </ac:spMkLst>
        </pc:spChg>
        <pc:spChg chg="mod">
          <ac:chgData name="Lin, Xinming" userId="804290e4-0149-42f3-9128-8104b00a49c9" providerId="ADAL" clId="{E47B40CD-499F-4FCB-A916-7E0DA8101F6A}" dt="2023-11-28T05:30:05.746" v="4330" actId="948"/>
          <ac:spMkLst>
            <pc:docMk/>
            <pc:sldMk cId="1955487947" sldId="602"/>
            <ac:spMk id="3" creationId="{B2D269FD-EAED-2FAF-1E55-BBD6ABB65933}"/>
          </ac:spMkLst>
        </pc:spChg>
        <pc:spChg chg="del">
          <ac:chgData name="Lin, Xinming" userId="804290e4-0149-42f3-9128-8104b00a49c9" providerId="ADAL" clId="{E47B40CD-499F-4FCB-A916-7E0DA8101F6A}" dt="2023-11-28T05:31:39.584" v="4356" actId="478"/>
          <ac:spMkLst>
            <pc:docMk/>
            <pc:sldMk cId="1955487947" sldId="602"/>
            <ac:spMk id="4" creationId="{00000000-0000-0000-0000-000000000000}"/>
          </ac:spMkLst>
        </pc:spChg>
        <pc:spChg chg="del">
          <ac:chgData name="Lin, Xinming" userId="804290e4-0149-42f3-9128-8104b00a49c9" providerId="ADAL" clId="{E47B40CD-499F-4FCB-A916-7E0DA8101F6A}" dt="2023-11-28T05:29:00.922" v="4322" actId="478"/>
          <ac:spMkLst>
            <pc:docMk/>
            <pc:sldMk cId="1955487947" sldId="602"/>
            <ac:spMk id="5" creationId="{00000000-0000-0000-0000-000000000000}"/>
          </ac:spMkLst>
        </pc:spChg>
        <pc:spChg chg="del">
          <ac:chgData name="Lin, Xinming" userId="804290e4-0149-42f3-9128-8104b00a49c9" providerId="ADAL" clId="{E47B40CD-499F-4FCB-A916-7E0DA8101F6A}" dt="2023-11-27T19:00:51.315" v="4039" actId="478"/>
          <ac:spMkLst>
            <pc:docMk/>
            <pc:sldMk cId="1955487947" sldId="602"/>
            <ac:spMk id="12" creationId="{E755C018-273D-7CC3-6053-BFDCC7938468}"/>
          </ac:spMkLst>
        </pc:spChg>
        <pc:spChg chg="del">
          <ac:chgData name="Lin, Xinming" userId="804290e4-0149-42f3-9128-8104b00a49c9" providerId="ADAL" clId="{E47B40CD-499F-4FCB-A916-7E0DA8101F6A}" dt="2023-11-27T19:00:44.966" v="4032" actId="478"/>
          <ac:spMkLst>
            <pc:docMk/>
            <pc:sldMk cId="1955487947" sldId="602"/>
            <ac:spMk id="16" creationId="{FF962924-2AF9-5ADE-452D-63653ED81B47}"/>
          </ac:spMkLst>
        </pc:spChg>
        <pc:spChg chg="add mod">
          <ac:chgData name="Lin, Xinming" userId="804290e4-0149-42f3-9128-8104b00a49c9" providerId="ADAL" clId="{E47B40CD-499F-4FCB-A916-7E0DA8101F6A}" dt="2023-11-27T19:48:17.420" v="4244" actId="5793"/>
          <ac:spMkLst>
            <pc:docMk/>
            <pc:sldMk cId="1955487947" sldId="602"/>
            <ac:spMk id="17" creationId="{B942F9FE-3868-1225-92CC-390822EEADD5}"/>
          </ac:spMkLst>
        </pc:spChg>
        <pc:spChg chg="add mod">
          <ac:chgData name="Lin, Xinming" userId="804290e4-0149-42f3-9128-8104b00a49c9" providerId="ADAL" clId="{E47B40CD-499F-4FCB-A916-7E0DA8101F6A}" dt="2023-11-27T21:33:42.962" v="4316" actId="164"/>
          <ac:spMkLst>
            <pc:docMk/>
            <pc:sldMk cId="1955487947" sldId="602"/>
            <ac:spMk id="19" creationId="{4DB4F6E7-DF06-7735-B817-D39294674CEB}"/>
          </ac:spMkLst>
        </pc:spChg>
        <pc:spChg chg="del">
          <ac:chgData name="Lin, Xinming" userId="804290e4-0149-42f3-9128-8104b00a49c9" providerId="ADAL" clId="{E47B40CD-499F-4FCB-A916-7E0DA8101F6A}" dt="2023-11-27T19:00:46.615" v="4034" actId="478"/>
          <ac:spMkLst>
            <pc:docMk/>
            <pc:sldMk cId="1955487947" sldId="602"/>
            <ac:spMk id="21" creationId="{C04A72E1-8D0F-1D51-454B-4C5B7FAFE22D}"/>
          </ac:spMkLst>
        </pc:spChg>
        <pc:spChg chg="del">
          <ac:chgData name="Lin, Xinming" userId="804290e4-0149-42f3-9128-8104b00a49c9" providerId="ADAL" clId="{E47B40CD-499F-4FCB-A916-7E0DA8101F6A}" dt="2023-11-27T19:00:45.714" v="4033" actId="478"/>
          <ac:spMkLst>
            <pc:docMk/>
            <pc:sldMk cId="1955487947" sldId="602"/>
            <ac:spMk id="22" creationId="{AE44D811-58F4-113D-AFC6-BD7B068ADEDE}"/>
          </ac:spMkLst>
        </pc:spChg>
        <pc:spChg chg="del">
          <ac:chgData name="Lin, Xinming" userId="804290e4-0149-42f3-9128-8104b00a49c9" providerId="ADAL" clId="{E47B40CD-499F-4FCB-A916-7E0DA8101F6A}" dt="2023-11-27T19:00:47.382" v="4035" actId="478"/>
          <ac:spMkLst>
            <pc:docMk/>
            <pc:sldMk cId="1955487947" sldId="602"/>
            <ac:spMk id="23" creationId="{001DB587-52F5-BEB5-AE01-BB5720B881F3}"/>
          </ac:spMkLst>
        </pc:spChg>
        <pc:spChg chg="del">
          <ac:chgData name="Lin, Xinming" userId="804290e4-0149-42f3-9128-8104b00a49c9" providerId="ADAL" clId="{E47B40CD-499F-4FCB-A916-7E0DA8101F6A}" dt="2023-11-27T19:00:48.542" v="4036" actId="478"/>
          <ac:spMkLst>
            <pc:docMk/>
            <pc:sldMk cId="1955487947" sldId="602"/>
            <ac:spMk id="24" creationId="{E7A0F234-DB0B-7E02-E7C6-F6FFB5B28D45}"/>
          </ac:spMkLst>
        </pc:spChg>
        <pc:spChg chg="del">
          <ac:chgData name="Lin, Xinming" userId="804290e4-0149-42f3-9128-8104b00a49c9" providerId="ADAL" clId="{E47B40CD-499F-4FCB-A916-7E0DA8101F6A}" dt="2023-11-27T19:00:49.314" v="4037" actId="478"/>
          <ac:spMkLst>
            <pc:docMk/>
            <pc:sldMk cId="1955487947" sldId="602"/>
            <ac:spMk id="25" creationId="{4895258C-A478-182C-1832-679A71ED1618}"/>
          </ac:spMkLst>
        </pc:spChg>
        <pc:spChg chg="add mod">
          <ac:chgData name="Lin, Xinming" userId="804290e4-0149-42f3-9128-8104b00a49c9" providerId="ADAL" clId="{E47B40CD-499F-4FCB-A916-7E0DA8101F6A}" dt="2023-11-28T05:55:46.938" v="4690" actId="20577"/>
          <ac:spMkLst>
            <pc:docMk/>
            <pc:sldMk cId="1955487947" sldId="602"/>
            <ac:spMk id="30" creationId="{B9FF7F2B-F3E3-5E13-398C-6BDF48793429}"/>
          </ac:spMkLst>
        </pc:spChg>
        <pc:spChg chg="mod">
          <ac:chgData name="Lin, Xinming" userId="804290e4-0149-42f3-9128-8104b00a49c9" providerId="ADAL" clId="{E47B40CD-499F-4FCB-A916-7E0DA8101F6A}" dt="2023-11-28T05:32:40.526" v="4374"/>
          <ac:spMkLst>
            <pc:docMk/>
            <pc:sldMk cId="1955487947" sldId="602"/>
            <ac:spMk id="33" creationId="{E8C2F31F-8BA6-1603-B38C-2C3F8D9CF0DD}"/>
          </ac:spMkLst>
        </pc:spChg>
        <pc:spChg chg="mod">
          <ac:chgData name="Lin, Xinming" userId="804290e4-0149-42f3-9128-8104b00a49c9" providerId="ADAL" clId="{E47B40CD-499F-4FCB-A916-7E0DA8101F6A}" dt="2023-11-28T05:32:40.526" v="4374"/>
          <ac:spMkLst>
            <pc:docMk/>
            <pc:sldMk cId="1955487947" sldId="602"/>
            <ac:spMk id="34" creationId="{A3E949E1-E25A-9CA9-CA56-424F05145D7F}"/>
          </ac:spMkLst>
        </pc:spChg>
        <pc:spChg chg="mod">
          <ac:chgData name="Lin, Xinming" userId="804290e4-0149-42f3-9128-8104b00a49c9" providerId="ADAL" clId="{E47B40CD-499F-4FCB-A916-7E0DA8101F6A}" dt="2023-11-28T05:32:40.526" v="4374"/>
          <ac:spMkLst>
            <pc:docMk/>
            <pc:sldMk cId="1955487947" sldId="602"/>
            <ac:spMk id="35" creationId="{5528A9E0-B225-D11F-5B3C-1742C42400A3}"/>
          </ac:spMkLst>
        </pc:spChg>
        <pc:spChg chg="mod">
          <ac:chgData name="Lin, Xinming" userId="804290e4-0149-42f3-9128-8104b00a49c9" providerId="ADAL" clId="{E47B40CD-499F-4FCB-A916-7E0DA8101F6A}" dt="2023-11-28T05:32:40.526" v="4374"/>
          <ac:spMkLst>
            <pc:docMk/>
            <pc:sldMk cId="1955487947" sldId="602"/>
            <ac:spMk id="36" creationId="{E6E9D353-2AEA-8445-D1EF-6FC60F2A89A5}"/>
          </ac:spMkLst>
        </pc:spChg>
        <pc:spChg chg="mod">
          <ac:chgData name="Lin, Xinming" userId="804290e4-0149-42f3-9128-8104b00a49c9" providerId="ADAL" clId="{E47B40CD-499F-4FCB-A916-7E0DA8101F6A}" dt="2023-11-28T05:32:40.526" v="4374"/>
          <ac:spMkLst>
            <pc:docMk/>
            <pc:sldMk cId="1955487947" sldId="602"/>
            <ac:spMk id="37" creationId="{F0054308-EDB8-874F-685A-9B628B776A70}"/>
          </ac:spMkLst>
        </pc:spChg>
        <pc:spChg chg="mod">
          <ac:chgData name="Lin, Xinming" userId="804290e4-0149-42f3-9128-8104b00a49c9" providerId="ADAL" clId="{E47B40CD-499F-4FCB-A916-7E0DA8101F6A}" dt="2023-11-28T05:32:40.526" v="4374"/>
          <ac:spMkLst>
            <pc:docMk/>
            <pc:sldMk cId="1955487947" sldId="602"/>
            <ac:spMk id="38" creationId="{42F9A936-08C3-EF28-C529-8BD45F64833A}"/>
          </ac:spMkLst>
        </pc:spChg>
        <pc:spChg chg="add mod">
          <ac:chgData name="Lin, Xinming" userId="804290e4-0149-42f3-9128-8104b00a49c9" providerId="ADAL" clId="{E47B40CD-499F-4FCB-A916-7E0DA8101F6A}" dt="2023-11-28T05:41:00.283" v="4544" actId="20577"/>
          <ac:spMkLst>
            <pc:docMk/>
            <pc:sldMk cId="1955487947" sldId="602"/>
            <ac:spMk id="39" creationId="{92E7BB18-EF40-CBB7-DA8F-6FC61AE5A2E9}"/>
          </ac:spMkLst>
        </pc:spChg>
        <pc:spChg chg="add mod">
          <ac:chgData name="Lin, Xinming" userId="804290e4-0149-42f3-9128-8104b00a49c9" providerId="ADAL" clId="{E47B40CD-499F-4FCB-A916-7E0DA8101F6A}" dt="2023-11-28T05:56:33.919" v="4746" actId="20577"/>
          <ac:spMkLst>
            <pc:docMk/>
            <pc:sldMk cId="1955487947" sldId="602"/>
            <ac:spMk id="40" creationId="{DB2B96FE-0EBE-DFA8-CCDD-372C9EEF5A8F}"/>
          </ac:spMkLst>
        </pc:spChg>
        <pc:spChg chg="add mod">
          <ac:chgData name="Lin, Xinming" userId="804290e4-0149-42f3-9128-8104b00a49c9" providerId="ADAL" clId="{E47B40CD-499F-4FCB-A916-7E0DA8101F6A}" dt="2023-11-28T05:50:01.454" v="4662" actId="1076"/>
          <ac:spMkLst>
            <pc:docMk/>
            <pc:sldMk cId="1955487947" sldId="602"/>
            <ac:spMk id="41" creationId="{1FC5359B-DAD7-FF7A-6347-288D00C4A731}"/>
          </ac:spMkLst>
        </pc:spChg>
        <pc:grpChg chg="add mod">
          <ac:chgData name="Lin, Xinming" userId="804290e4-0149-42f3-9128-8104b00a49c9" providerId="ADAL" clId="{E47B40CD-499F-4FCB-A916-7E0DA8101F6A}" dt="2023-11-27T21:33:42.962" v="4316" actId="164"/>
          <ac:grpSpMkLst>
            <pc:docMk/>
            <pc:sldMk cId="1955487947" sldId="602"/>
            <ac:grpSpMk id="18" creationId="{8347B860-83AB-4EA5-70D7-AAE8363F79CA}"/>
          </ac:grpSpMkLst>
        </pc:grpChg>
        <pc:grpChg chg="add mod">
          <ac:chgData name="Lin, Xinming" userId="804290e4-0149-42f3-9128-8104b00a49c9" providerId="ADAL" clId="{E47B40CD-499F-4FCB-A916-7E0DA8101F6A}" dt="2023-11-28T05:31:24.564" v="4350" actId="1076"/>
          <ac:grpSpMkLst>
            <pc:docMk/>
            <pc:sldMk cId="1955487947" sldId="602"/>
            <ac:grpSpMk id="29" creationId="{8828BB59-955B-0F83-FA0E-D24EBF9D27B5}"/>
          </ac:grpSpMkLst>
        </pc:grpChg>
        <pc:grpChg chg="add del mod">
          <ac:chgData name="Lin, Xinming" userId="804290e4-0149-42f3-9128-8104b00a49c9" providerId="ADAL" clId="{E47B40CD-499F-4FCB-A916-7E0DA8101F6A}" dt="2023-11-28T05:36:30.323" v="4457" actId="478"/>
          <ac:grpSpMkLst>
            <pc:docMk/>
            <pc:sldMk cId="1955487947" sldId="602"/>
            <ac:grpSpMk id="31" creationId="{9DB598AB-4214-6435-8E21-EC7319725A87}"/>
          </ac:grpSpMkLst>
        </pc:grpChg>
        <pc:picChg chg="del">
          <ac:chgData name="Lin, Xinming" userId="804290e4-0149-42f3-9128-8104b00a49c9" providerId="ADAL" clId="{E47B40CD-499F-4FCB-A916-7E0DA8101F6A}" dt="2023-11-27T19:45:35.632" v="4216" actId="478"/>
          <ac:picMkLst>
            <pc:docMk/>
            <pc:sldMk cId="1955487947" sldId="602"/>
            <ac:picMk id="9" creationId="{BBBB6175-66B5-E389-B29B-BB1FC3326A52}"/>
          </ac:picMkLst>
        </pc:picChg>
        <pc:picChg chg="add mod">
          <ac:chgData name="Lin, Xinming" userId="804290e4-0149-42f3-9128-8104b00a49c9" providerId="ADAL" clId="{E47B40CD-499F-4FCB-A916-7E0DA8101F6A}" dt="2023-11-27T19:48:12.594" v="4242" actId="164"/>
          <ac:picMkLst>
            <pc:docMk/>
            <pc:sldMk cId="1955487947" sldId="602"/>
            <ac:picMk id="10" creationId="{9F9F498C-D1B1-D84E-9D70-C1DD34013433}"/>
          </ac:picMkLst>
        </pc:picChg>
        <pc:picChg chg="del">
          <ac:chgData name="Lin, Xinming" userId="804290e4-0149-42f3-9128-8104b00a49c9" providerId="ADAL" clId="{E47B40CD-499F-4FCB-A916-7E0DA8101F6A}" dt="2023-11-27T19:00:50.099" v="4038" actId="478"/>
          <ac:picMkLst>
            <pc:docMk/>
            <pc:sldMk cId="1955487947" sldId="602"/>
            <ac:picMk id="11" creationId="{DA1D863D-3664-FA52-FFB1-288C96972569}"/>
          </ac:picMkLst>
        </pc:picChg>
        <pc:picChg chg="add mod">
          <ac:chgData name="Lin, Xinming" userId="804290e4-0149-42f3-9128-8104b00a49c9" providerId="ADAL" clId="{E47B40CD-499F-4FCB-A916-7E0DA8101F6A}" dt="2023-11-27T19:48:21.987" v="4249" actId="1038"/>
          <ac:picMkLst>
            <pc:docMk/>
            <pc:sldMk cId="1955487947" sldId="602"/>
            <ac:picMk id="14" creationId="{9C59E84A-DCAD-D7C9-A975-57FD212C0C4C}"/>
          </ac:picMkLst>
        </pc:picChg>
        <pc:picChg chg="del">
          <ac:chgData name="Lin, Xinming" userId="804290e4-0149-42f3-9128-8104b00a49c9" providerId="ADAL" clId="{E47B40CD-499F-4FCB-A916-7E0DA8101F6A}" dt="2023-11-27T19:00:43.725" v="4031" actId="478"/>
          <ac:picMkLst>
            <pc:docMk/>
            <pc:sldMk cId="1955487947" sldId="602"/>
            <ac:picMk id="15" creationId="{1ADF1243-BF8D-E774-56EF-CBFA26363974}"/>
          </ac:picMkLst>
        </pc:picChg>
        <pc:picChg chg="add mod modCrop">
          <ac:chgData name="Lin, Xinming" userId="804290e4-0149-42f3-9128-8104b00a49c9" providerId="ADAL" clId="{E47B40CD-499F-4FCB-A916-7E0DA8101F6A}" dt="2023-11-28T05:37:35.283" v="4506" actId="1076"/>
          <ac:picMkLst>
            <pc:docMk/>
            <pc:sldMk cId="1955487947" sldId="602"/>
            <ac:picMk id="26" creationId="{79C46B45-8EF5-D8D2-9D5B-4C56154B2765}"/>
          </ac:picMkLst>
        </pc:picChg>
        <pc:picChg chg="add mod modCrop">
          <ac:chgData name="Lin, Xinming" userId="804290e4-0149-42f3-9128-8104b00a49c9" providerId="ADAL" clId="{E47B40CD-499F-4FCB-A916-7E0DA8101F6A}" dt="2023-11-28T05:49:56.345" v="4660" actId="1076"/>
          <ac:picMkLst>
            <pc:docMk/>
            <pc:sldMk cId="1955487947" sldId="602"/>
            <ac:picMk id="28" creationId="{E56C3E7C-E503-D962-AD39-7AB03366FA2F}"/>
          </ac:picMkLst>
        </pc:picChg>
        <pc:picChg chg="mod">
          <ac:chgData name="Lin, Xinming" userId="804290e4-0149-42f3-9128-8104b00a49c9" providerId="ADAL" clId="{E47B40CD-499F-4FCB-A916-7E0DA8101F6A}" dt="2023-11-28T05:32:40.526" v="4374"/>
          <ac:picMkLst>
            <pc:docMk/>
            <pc:sldMk cId="1955487947" sldId="602"/>
            <ac:picMk id="32" creationId="{6244DC06-3938-2458-6DB2-589148F9B4B7}"/>
          </ac:picMkLst>
        </pc:picChg>
      </pc:sldChg>
      <pc:sldChg chg="addSp modSp add mod">
        <pc:chgData name="Lin, Xinming" userId="804290e4-0149-42f3-9128-8104b00a49c9" providerId="ADAL" clId="{E47B40CD-499F-4FCB-A916-7E0DA8101F6A}" dt="2023-11-28T05:30:54.981" v="4342" actId="1076"/>
        <pc:sldMkLst>
          <pc:docMk/>
          <pc:sldMk cId="4254521344" sldId="603"/>
        </pc:sldMkLst>
        <pc:spChg chg="mod">
          <ac:chgData name="Lin, Xinming" userId="804290e4-0149-42f3-9128-8104b00a49c9" providerId="ADAL" clId="{E47B40CD-499F-4FCB-A916-7E0DA8101F6A}" dt="2023-11-28T05:30:44.773" v="4337" actId="948"/>
          <ac:spMkLst>
            <pc:docMk/>
            <pc:sldMk cId="4254521344" sldId="603"/>
            <ac:spMk id="3" creationId="{B2D269FD-EAED-2FAF-1E55-BBD6ABB65933}"/>
          </ac:spMkLst>
        </pc:spChg>
        <pc:spChg chg="mod">
          <ac:chgData name="Lin, Xinming" userId="804290e4-0149-42f3-9128-8104b00a49c9" providerId="ADAL" clId="{E47B40CD-499F-4FCB-A916-7E0DA8101F6A}" dt="2023-11-28T05:30:50.497" v="4339" actId="1076"/>
          <ac:spMkLst>
            <pc:docMk/>
            <pc:sldMk cId="4254521344" sldId="603"/>
            <ac:spMk id="12" creationId="{E755C018-273D-7CC3-6053-BFDCC7938468}"/>
          </ac:spMkLst>
        </pc:spChg>
        <pc:spChg chg="mod">
          <ac:chgData name="Lin, Xinming" userId="804290e4-0149-42f3-9128-8104b00a49c9" providerId="ADAL" clId="{E47B40CD-499F-4FCB-A916-7E0DA8101F6A}" dt="2023-11-27T20:39:29.156" v="4290" actId="164"/>
          <ac:spMkLst>
            <pc:docMk/>
            <pc:sldMk cId="4254521344" sldId="603"/>
            <ac:spMk id="16" creationId="{FF962924-2AF9-5ADE-452D-63653ED81B47}"/>
          </ac:spMkLst>
        </pc:spChg>
        <pc:spChg chg="mod">
          <ac:chgData name="Lin, Xinming" userId="804290e4-0149-42f3-9128-8104b00a49c9" providerId="ADAL" clId="{E47B40CD-499F-4FCB-A916-7E0DA8101F6A}" dt="2023-11-27T20:39:29.156" v="4290" actId="164"/>
          <ac:spMkLst>
            <pc:docMk/>
            <pc:sldMk cId="4254521344" sldId="603"/>
            <ac:spMk id="21" creationId="{C04A72E1-8D0F-1D51-454B-4C5B7FAFE22D}"/>
          </ac:spMkLst>
        </pc:spChg>
        <pc:spChg chg="mod">
          <ac:chgData name="Lin, Xinming" userId="804290e4-0149-42f3-9128-8104b00a49c9" providerId="ADAL" clId="{E47B40CD-499F-4FCB-A916-7E0DA8101F6A}" dt="2023-11-27T20:39:29.156" v="4290" actId="164"/>
          <ac:spMkLst>
            <pc:docMk/>
            <pc:sldMk cId="4254521344" sldId="603"/>
            <ac:spMk id="22" creationId="{AE44D811-58F4-113D-AFC6-BD7B068ADEDE}"/>
          </ac:spMkLst>
        </pc:spChg>
        <pc:spChg chg="mod">
          <ac:chgData name="Lin, Xinming" userId="804290e4-0149-42f3-9128-8104b00a49c9" providerId="ADAL" clId="{E47B40CD-499F-4FCB-A916-7E0DA8101F6A}" dt="2023-11-27T20:39:29.156" v="4290" actId="164"/>
          <ac:spMkLst>
            <pc:docMk/>
            <pc:sldMk cId="4254521344" sldId="603"/>
            <ac:spMk id="23" creationId="{001DB587-52F5-BEB5-AE01-BB5720B881F3}"/>
          </ac:spMkLst>
        </pc:spChg>
        <pc:spChg chg="mod">
          <ac:chgData name="Lin, Xinming" userId="804290e4-0149-42f3-9128-8104b00a49c9" providerId="ADAL" clId="{E47B40CD-499F-4FCB-A916-7E0DA8101F6A}" dt="2023-11-27T20:39:29.156" v="4290" actId="164"/>
          <ac:spMkLst>
            <pc:docMk/>
            <pc:sldMk cId="4254521344" sldId="603"/>
            <ac:spMk id="24" creationId="{E7A0F234-DB0B-7E02-E7C6-F6FFB5B28D45}"/>
          </ac:spMkLst>
        </pc:spChg>
        <pc:spChg chg="mod">
          <ac:chgData name="Lin, Xinming" userId="804290e4-0149-42f3-9128-8104b00a49c9" providerId="ADAL" clId="{E47B40CD-499F-4FCB-A916-7E0DA8101F6A}" dt="2023-11-27T20:39:29.156" v="4290" actId="164"/>
          <ac:spMkLst>
            <pc:docMk/>
            <pc:sldMk cId="4254521344" sldId="603"/>
            <ac:spMk id="25" creationId="{4895258C-A478-182C-1832-679A71ED1618}"/>
          </ac:spMkLst>
        </pc:spChg>
        <pc:spChg chg="mod">
          <ac:chgData name="Lin, Xinming" userId="804290e4-0149-42f3-9128-8104b00a49c9" providerId="ADAL" clId="{E47B40CD-499F-4FCB-A916-7E0DA8101F6A}" dt="2023-11-28T05:30:53.930" v="4341" actId="1076"/>
          <ac:spMkLst>
            <pc:docMk/>
            <pc:sldMk cId="4254521344" sldId="603"/>
            <ac:spMk id="26" creationId="{2DBC792D-7E00-6555-AF32-49AD80EDE7A8}"/>
          </ac:spMkLst>
        </pc:spChg>
        <pc:grpChg chg="add mod">
          <ac:chgData name="Lin, Xinming" userId="804290e4-0149-42f3-9128-8104b00a49c9" providerId="ADAL" clId="{E47B40CD-499F-4FCB-A916-7E0DA8101F6A}" dt="2023-11-28T05:30:54.981" v="4342" actId="1076"/>
          <ac:grpSpMkLst>
            <pc:docMk/>
            <pc:sldMk cId="4254521344" sldId="603"/>
            <ac:grpSpMk id="7" creationId="{ABC801EE-7A72-111D-BFD7-D43B2A91E7A0}"/>
          </ac:grpSpMkLst>
        </pc:grpChg>
        <pc:picChg chg="mod">
          <ac:chgData name="Lin, Xinming" userId="804290e4-0149-42f3-9128-8104b00a49c9" providerId="ADAL" clId="{E47B40CD-499F-4FCB-A916-7E0DA8101F6A}" dt="2023-11-28T05:30:47.816" v="4338" actId="1076"/>
          <ac:picMkLst>
            <pc:docMk/>
            <pc:sldMk cId="4254521344" sldId="603"/>
            <ac:picMk id="9" creationId="{BBBB6175-66B5-E389-B29B-BB1FC3326A52}"/>
          </ac:picMkLst>
        </pc:picChg>
        <pc:picChg chg="mod">
          <ac:chgData name="Lin, Xinming" userId="804290e4-0149-42f3-9128-8104b00a49c9" providerId="ADAL" clId="{E47B40CD-499F-4FCB-A916-7E0DA8101F6A}" dt="2023-11-28T05:30:51.800" v="4340" actId="1076"/>
          <ac:picMkLst>
            <pc:docMk/>
            <pc:sldMk cId="4254521344" sldId="603"/>
            <ac:picMk id="11" creationId="{DA1D863D-3664-FA52-FFB1-288C96972569}"/>
          </ac:picMkLst>
        </pc:picChg>
        <pc:picChg chg="mod">
          <ac:chgData name="Lin, Xinming" userId="804290e4-0149-42f3-9128-8104b00a49c9" providerId="ADAL" clId="{E47B40CD-499F-4FCB-A916-7E0DA8101F6A}" dt="2023-11-27T20:39:29.156" v="4290" actId="164"/>
          <ac:picMkLst>
            <pc:docMk/>
            <pc:sldMk cId="4254521344" sldId="603"/>
            <ac:picMk id="15" creationId="{1ADF1243-BF8D-E774-56EF-CBFA2636397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00F0A31A-19FD-E948-84FE-618494EECCDF}" type="datetimeFigureOut">
              <a:rPr lang="en-US" smtClean="0"/>
              <a:pPr/>
              <a:t>11/27/2023</a:t>
            </a:fld>
            <a:endParaRPr lang="en-US"/>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607CE1B3-C980-6846-8849-6B0FF407A7C5}" type="slidenum">
              <a:rPr lang="en-US" smtClean="0"/>
              <a:pPr/>
              <a:t>‹#›</a:t>
            </a:fld>
            <a:endParaRPr lang="en-US"/>
          </a:p>
        </p:txBody>
      </p:sp>
    </p:spTree>
    <p:extLst>
      <p:ext uri="{BB962C8B-B14F-4D97-AF65-F5344CB8AC3E}">
        <p14:creationId xmlns:p14="http://schemas.microsoft.com/office/powerpoint/2010/main" val="394186635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644DB9A1-F6A1-9D40-82E7-3633A601FD23}" type="datetimeFigureOut">
              <a:rPr lang="en-US" smtClean="0"/>
              <a:pPr/>
              <a:t>11/26/2023</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74F5324A-0D9B-9A43-AE72-6DBF24439625}" type="slidenum">
              <a:rPr lang="en-US" smtClean="0"/>
              <a:pPr/>
              <a:t>‹#›</a:t>
            </a:fld>
            <a:endParaRPr lang="en-US"/>
          </a:p>
        </p:txBody>
      </p:sp>
    </p:spTree>
    <p:extLst>
      <p:ext uri="{BB962C8B-B14F-4D97-AF65-F5344CB8AC3E}">
        <p14:creationId xmlns:p14="http://schemas.microsoft.com/office/powerpoint/2010/main" val="1380288947"/>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691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620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9709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34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6815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135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94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3190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319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469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177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3081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1769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8621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920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188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97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5255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309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7277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93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2427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88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0252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48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736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774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1294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361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9756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776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766766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947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6500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5694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6588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4251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19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823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6400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9A080766-0BF8-8348-AE6A-8A4A559F6D3E}" type="datetime4">
              <a:rPr lang="en-US" smtClean="0"/>
              <a:t>November 26,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0"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2506769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0AEF710-8C28-6546-9604-880FB4645B21}"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2" name="Content Placeholder 2"/>
          <p:cNvSpPr>
            <a:spLocks noGrp="1"/>
          </p:cNvSpPr>
          <p:nvPr>
            <p:ph idx="1"/>
          </p:nvPr>
        </p:nvSpPr>
        <p:spPr>
          <a:xfrm>
            <a:off x="457200" y="1828797"/>
            <a:ext cx="8229600" cy="4343400"/>
          </a:xfrm>
        </p:spPr>
        <p:txBody>
          <a:bodyPr lIns="0" tIns="0" rIns="0" bIns="0">
            <a:spAutoFit/>
          </a:bodyPr>
          <a:lstStyle>
            <a:lvl1pPr>
              <a:defRPr sz="2000">
                <a:solidFill>
                  <a:schemeClr val="tx1"/>
                </a:solidFill>
                <a:latin typeface="Arial"/>
                <a:cs typeface="Arial"/>
              </a:defRPr>
            </a:lvl1pPr>
            <a:lvl2pPr>
              <a:defRPr sz="1800">
                <a:solidFill>
                  <a:schemeClr val="tx1"/>
                </a:solidFill>
                <a:latin typeface="Arial"/>
                <a:cs typeface="Arial"/>
              </a:defRPr>
            </a:lvl2pPr>
            <a:lvl3pPr>
              <a:defRPr sz="1600">
                <a:solidFill>
                  <a:schemeClr val="tx1"/>
                </a:solidFill>
                <a:latin typeface="Arial"/>
                <a:cs typeface="Arial"/>
              </a:defRPr>
            </a:lvl3pPr>
            <a:lvl4pPr>
              <a:defRPr sz="1400">
                <a:solidFill>
                  <a:schemeClr val="tx1"/>
                </a:solidFill>
                <a:latin typeface="Arial"/>
                <a:cs typeface="Arial"/>
              </a:defRPr>
            </a:lvl4pPr>
            <a:lvl5pPr>
              <a:defRPr sz="1400">
                <a:solidFill>
                  <a:schemeClr val="tx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591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CDDA9E2A-8607-5C4E-8C0A-43148951D912}"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Content Placeholder 2"/>
          <p:cNvSpPr>
            <a:spLocks noGrp="1"/>
          </p:cNvSpPr>
          <p:nvPr>
            <p:ph sz="half" idx="1"/>
          </p:nvPr>
        </p:nvSpPr>
        <p:spPr>
          <a:xfrm>
            <a:off x="457200" y="1828797"/>
            <a:ext cx="3886200" cy="4343400"/>
          </a:xfrm>
        </p:spPr>
        <p:txBody>
          <a:bodyPr lIns="0" tIns="0" r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p:cNvSpPr>
            <a:spLocks noGrp="1"/>
          </p:cNvSpPr>
          <p:nvPr>
            <p:ph sz="half" idx="2"/>
          </p:nvPr>
        </p:nvSpPr>
        <p:spPr>
          <a:xfrm>
            <a:off x="4800600" y="1828797"/>
            <a:ext cx="3886200" cy="4343400"/>
          </a:xfrm>
        </p:spPr>
        <p:txBody>
          <a:bodyPr lIns="0" tIns="0" bIns="0">
            <a:spAutoFit/>
          </a:bodyPr>
          <a:lstStyle>
            <a:lvl1pPr>
              <a:defRPr sz="2000">
                <a:solidFill>
                  <a:srgbClr val="000000"/>
                </a:solidFill>
                <a:latin typeface="Arial"/>
                <a:cs typeface="Arial"/>
              </a:defRPr>
            </a:lvl1pPr>
            <a:lvl2pPr>
              <a:defRPr sz="1800">
                <a:solidFill>
                  <a:srgbClr val="000000"/>
                </a:solidFill>
                <a:latin typeface="Arial"/>
                <a:cs typeface="Arial"/>
              </a:defRPr>
            </a:lvl2pPr>
            <a:lvl3pPr>
              <a:defRPr sz="1600">
                <a:solidFill>
                  <a:srgbClr val="000000"/>
                </a:solidFill>
                <a:latin typeface="Arial"/>
                <a:cs typeface="Arial"/>
              </a:defRPr>
            </a:lvl3pPr>
            <a:lvl4pPr>
              <a:defRPr sz="1400">
                <a:solidFill>
                  <a:srgbClr val="000000"/>
                </a:solidFill>
                <a:latin typeface="Arial"/>
                <a:cs typeface="Arial"/>
              </a:defRPr>
            </a:lvl4pPr>
            <a:lvl5pPr>
              <a:defRPr sz="1400">
                <a:solidFill>
                  <a:srgbClr val="000000"/>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93710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178605C4-A25A-B649-99D1-F205BCD3665C}"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4"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3765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8CD72E9-4AED-4D4C-8150-C415CA6AC4E9}"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10"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84637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93F589BE-4EC2-DF4F-9D75-1E8273666669}"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5517344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pPr>
                <a:defRPr/>
              </a:pPr>
              <a:t>‹#›</a:t>
            </a:fld>
            <a:endParaRPr lang="en-US"/>
          </a:p>
        </p:txBody>
      </p:sp>
    </p:spTree>
    <p:extLst>
      <p:ext uri="{BB962C8B-B14F-4D97-AF65-F5344CB8AC3E}">
        <p14:creationId xmlns:p14="http://schemas.microsoft.com/office/powerpoint/2010/main" val="3355540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pPr>
                <a:defRPr/>
              </a:pPr>
              <a:t>‹#›</a:t>
            </a:fld>
            <a:endParaRPr lang="en-US"/>
          </a:p>
        </p:txBody>
      </p:sp>
    </p:spTree>
    <p:extLst>
      <p:ext uri="{BB962C8B-B14F-4D97-AF65-F5344CB8AC3E}">
        <p14:creationId xmlns:p14="http://schemas.microsoft.com/office/powerpoint/2010/main" val="5453783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Footer Placeholder 3"/>
          <p:cNvSpPr>
            <a:spLocks noGrp="1"/>
          </p:cNvSpPr>
          <p:nvPr>
            <p:ph type="ftr" sz="quarter" idx="10"/>
          </p:nvPr>
        </p:nvSpPr>
        <p:spPr>
          <a:ln/>
        </p:spPr>
        <p:txBody>
          <a:bodyPr/>
          <a:lstStyle>
            <a:lvl1pPr>
              <a:defRPr/>
            </a:lvl1pPr>
          </a:lstStyle>
          <a:p>
            <a:pPr>
              <a:defRPr/>
            </a:pPr>
            <a:fld id="{DC3C1968-2DEF-4826-98C6-7AAC2883441C}" type="slidenum">
              <a:rPr lang="en-US"/>
              <a:pPr>
                <a:defRPr/>
              </a:pPr>
              <a:t>‹#›</a:t>
            </a:fld>
            <a:r>
              <a:rPr lang="en-US" dirty="0">
                <a:latin typeface="Times New Roman" pitchFamily="18" charset="0"/>
              </a:rPr>
              <a:t> </a:t>
            </a:r>
          </a:p>
        </p:txBody>
      </p:sp>
    </p:spTree>
    <p:extLst>
      <p:ext uri="{BB962C8B-B14F-4D97-AF65-F5344CB8AC3E}">
        <p14:creationId xmlns:p14="http://schemas.microsoft.com/office/powerpoint/2010/main" val="105586982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chemeClr val="bg1"/>
                </a:solidFill>
              </a:defRPr>
            </a:lvl1pPr>
          </a:lstStyle>
          <a:p>
            <a:r>
              <a:rPr lang="en-US" dirty="0"/>
              <a:t>Click to edit Master title style</a:t>
            </a:r>
          </a:p>
        </p:txBody>
      </p:sp>
      <p:sp>
        <p:nvSpPr>
          <p:cNvPr id="8"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Date Placeholder 3"/>
          <p:cNvSpPr>
            <a:spLocks noGrp="1"/>
          </p:cNvSpPr>
          <p:nvPr>
            <p:ph type="dt" sz="half" idx="10"/>
          </p:nvPr>
        </p:nvSpPr>
        <p:spPr>
          <a:xfrm>
            <a:off x="457200" y="6356350"/>
            <a:ext cx="2133600" cy="365125"/>
          </a:xfrm>
        </p:spPr>
        <p:txBody>
          <a:bodyPr/>
          <a:lstStyle>
            <a:lvl1pPr>
              <a:defRPr sz="900">
                <a:solidFill>
                  <a:srgbClr val="FFFFFF"/>
                </a:solidFill>
              </a:defRPr>
            </a:lvl1pPr>
          </a:lstStyle>
          <a:p>
            <a:fld id="{72722D68-B255-A94C-A3CB-3E687CBC89EF}" type="datetime4">
              <a:rPr lang="en-US" smtClean="0"/>
              <a:t>November 26, 2023</a:t>
            </a:fld>
            <a:endParaRPr lang="en-US"/>
          </a:p>
        </p:txBody>
      </p:sp>
      <p:sp>
        <p:nvSpPr>
          <p:cNvPr id="10" name="Footer Placeholder 4"/>
          <p:cNvSpPr>
            <a:spLocks noGrp="1"/>
          </p:cNvSpPr>
          <p:nvPr>
            <p:ph type="ftr" sz="quarter" idx="11"/>
          </p:nvPr>
        </p:nvSpPr>
        <p:spPr>
          <a:xfrm>
            <a:off x="3124200" y="6356350"/>
            <a:ext cx="2895600" cy="365125"/>
          </a:xfrm>
        </p:spPr>
        <p:txBody>
          <a:bodyPr/>
          <a:lstStyle>
            <a:lvl1pPr>
              <a:defRPr sz="900">
                <a:solidFill>
                  <a:srgbClr val="FFFFFF"/>
                </a:solidFill>
              </a:defRPr>
            </a:lvl1pPr>
          </a:lstStyle>
          <a:p>
            <a:endParaRPr lang="en-US"/>
          </a:p>
        </p:txBody>
      </p:sp>
      <p:sp>
        <p:nvSpPr>
          <p:cNvPr id="11" name="Slide Number Placeholder 5"/>
          <p:cNvSpPr>
            <a:spLocks noGrp="1"/>
          </p:cNvSpPr>
          <p:nvPr>
            <p:ph type="sldNum" sz="quarter" idx="12"/>
          </p:nvPr>
        </p:nvSpPr>
        <p:spPr>
          <a:xfrm>
            <a:off x="6553200" y="6356350"/>
            <a:ext cx="2133600" cy="365125"/>
          </a:xfrm>
        </p:spPr>
        <p:txBody>
          <a:bodyPr/>
          <a:lstStyle>
            <a:lvl1pPr>
              <a:defRPr sz="900">
                <a:solidFill>
                  <a:srgbClr val="FFFFFF"/>
                </a:solidFill>
              </a:defRPr>
            </a:lvl1pPr>
          </a:lstStyle>
          <a:p>
            <a:fld id="{03722D57-58D6-9447-A6D5-A97F6C35A8FB}" type="slidenum">
              <a:rPr lang="en-US" smtClean="0"/>
              <a:pPr/>
              <a:t>‹#›</a:t>
            </a:fld>
            <a:endParaRPr lang="en-US"/>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FFFFFF"/>
                </a:solidFill>
              </a:defRPr>
            </a:lvl1pPr>
          </a:lstStyle>
          <a:p>
            <a:pPr lvl="0"/>
            <a:r>
              <a:rPr lang="en-US" dirty="0"/>
              <a:t>Click to add presentation event or location</a:t>
            </a:r>
          </a:p>
        </p:txBody>
      </p:sp>
    </p:spTree>
    <p:extLst>
      <p:ext uri="{BB962C8B-B14F-4D97-AF65-F5344CB8AC3E}">
        <p14:creationId xmlns:p14="http://schemas.microsoft.com/office/powerpoint/2010/main" val="31699113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7"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8" name="Content Placeholder 2"/>
          <p:cNvSpPr>
            <a:spLocks noGrp="1"/>
          </p:cNvSpPr>
          <p:nvPr>
            <p:ph idx="1"/>
          </p:nvPr>
        </p:nvSpPr>
        <p:spPr>
          <a:xfrm>
            <a:off x="457200" y="1371596"/>
            <a:ext cx="82296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D11E647B-2526-554A-8D8B-54D170A77B52}" type="datetime4">
              <a:rPr lang="en-US" smtClean="0"/>
              <a:t>November 26, 2023</a:t>
            </a:fld>
            <a:endParaRPr lang="en-US" dirty="0"/>
          </a:p>
        </p:txBody>
      </p:sp>
      <p:sp>
        <p:nvSpPr>
          <p:cNvPr id="10"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1"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Tree>
    <p:extLst>
      <p:ext uri="{BB962C8B-B14F-4D97-AF65-F5344CB8AC3E}">
        <p14:creationId xmlns:p14="http://schemas.microsoft.com/office/powerpoint/2010/main" val="93435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Rectangle 7"/>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11"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2099570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5516A233-C441-7B49-8728-983BDB24CC5F}"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2" name="Content Placeholder 2"/>
          <p:cNvSpPr>
            <a:spLocks noGrp="1"/>
          </p:cNvSpPr>
          <p:nvPr>
            <p:ph idx="1"/>
          </p:nvPr>
        </p:nvSpPr>
        <p:spPr>
          <a:xfrm>
            <a:off x="457200" y="1371596"/>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4800600" y="1369118"/>
            <a:ext cx="3886200" cy="4800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7985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13" name="Rectangle 12"/>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Text Placeholder 2"/>
          <p:cNvSpPr>
            <a:spLocks noGrp="1"/>
          </p:cNvSpPr>
          <p:nvPr>
            <p:ph type="body" idx="1"/>
          </p:nvPr>
        </p:nvSpPr>
        <p:spPr>
          <a:xfrm>
            <a:off x="457200" y="13716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4"/>
          <p:cNvSpPr>
            <a:spLocks noGrp="1"/>
          </p:cNvSpPr>
          <p:nvPr>
            <p:ph type="body" sz="quarter" idx="3"/>
          </p:nvPr>
        </p:nvSpPr>
        <p:spPr>
          <a:xfrm>
            <a:off x="4800600" y="13715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2"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9ADF8008-A3A8-D94F-BA03-3F18FE570F74}" type="datetime4">
              <a:rPr lang="en-US" smtClean="0"/>
              <a:t>November 26, 2023</a:t>
            </a:fld>
            <a:endParaRPr lang="en-US" dirty="0"/>
          </a:p>
        </p:txBody>
      </p:sp>
      <p:sp>
        <p:nvSpPr>
          <p:cNvPr id="23"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4"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Content Placeholder 2"/>
          <p:cNvSpPr>
            <a:spLocks noGrp="1"/>
          </p:cNvSpPr>
          <p:nvPr>
            <p:ph idx="15"/>
          </p:nvPr>
        </p:nvSpPr>
        <p:spPr>
          <a:xfrm>
            <a:off x="457200" y="2059241"/>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6"/>
          </p:nvPr>
        </p:nvSpPr>
        <p:spPr>
          <a:xfrm>
            <a:off x="4800600" y="2056763"/>
            <a:ext cx="3886200" cy="41148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3287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4" name="Title 1"/>
          <p:cNvSpPr>
            <a:spLocks noGrp="1"/>
          </p:cNvSpPr>
          <p:nvPr>
            <p:ph type="title"/>
          </p:nvPr>
        </p:nvSpPr>
        <p:spPr>
          <a:xfrm>
            <a:off x="457200" y="356614"/>
            <a:ext cx="6629400" cy="621792"/>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5"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6"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B913CE7-CFD7-D244-9CF5-91B28CB73AAE}"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226962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621792"/>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1" name="Date Placeholder 2"/>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3613C8CB-43D8-CE4B-9FBA-0A4A4D7DDC27}" type="datetime4">
              <a:rPr lang="en-US" smtClean="0"/>
              <a:t>November 26, 2023</a:t>
            </a:fld>
            <a:endParaRPr lang="en-US"/>
          </a:p>
        </p:txBody>
      </p:sp>
      <p:sp>
        <p:nvSpPr>
          <p:cNvPr id="12" name="Footer Placeholder 3"/>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20" name="Slide Number Placeholder 4"/>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15534736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14" name="Date Placeholder 8"/>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295A8C86-62E8-7241-8327-8973F14C6094}" type="datetime4">
              <a:rPr lang="en-US" smtClean="0"/>
              <a:t>November 26, 2023</a:t>
            </a:fld>
            <a:endParaRPr lang="en-US" dirty="0"/>
          </a:p>
        </p:txBody>
      </p:sp>
      <p:sp>
        <p:nvSpPr>
          <p:cNvPr id="15" name="Slide Number Placeholder 9"/>
          <p:cNvSpPr>
            <a:spLocks noGrp="1"/>
          </p:cNvSpPr>
          <p:nvPr>
            <p:ph type="sldNum" sz="quarter" idx="11"/>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6" name="Footer Placeholder 10"/>
          <p:cNvSpPr>
            <a:spLocks noGrp="1"/>
          </p:cNvSpPr>
          <p:nvPr>
            <p:ph type="ftr" sz="quarter" idx="12"/>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1" name="Content Placeholder 2"/>
          <p:cNvSpPr>
            <a:spLocks noGrp="1"/>
          </p:cNvSpPr>
          <p:nvPr>
            <p:ph idx="1"/>
          </p:nvPr>
        </p:nvSpPr>
        <p:spPr>
          <a:xfrm>
            <a:off x="457200" y="1828800"/>
            <a:ext cx="82296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824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13" name="Rectangle 12"/>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0"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17" name="Date Placeholder 4"/>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A67F5DE3-4E7A-1F49-B8B8-4C0F1552EA37}" type="datetime4">
              <a:rPr lang="en-US" smtClean="0"/>
              <a:t>November 26, 2023</a:t>
            </a:fld>
            <a:endParaRPr lang="en-US"/>
          </a:p>
        </p:txBody>
      </p:sp>
      <p:sp>
        <p:nvSpPr>
          <p:cNvPr id="18" name="Footer Placeholder 5"/>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dirty="0"/>
          </a:p>
        </p:txBody>
      </p:sp>
      <p:sp>
        <p:nvSpPr>
          <p:cNvPr id="19" name="Slide Number Placeholder 6"/>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5" name="Content Placeholder 2"/>
          <p:cNvSpPr>
            <a:spLocks noGrp="1"/>
          </p:cNvSpPr>
          <p:nvPr>
            <p:ph idx="1"/>
          </p:nvPr>
        </p:nvSpPr>
        <p:spPr>
          <a:xfrm>
            <a:off x="4572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5"/>
          </p:nvPr>
        </p:nvSpPr>
        <p:spPr>
          <a:xfrm>
            <a:off x="4800600" y="1828800"/>
            <a:ext cx="3886200" cy="43434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376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1" name="Rectangle 10"/>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3"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4"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Date Placeholder 6"/>
          <p:cNvSpPr>
            <a:spLocks noGrp="1"/>
          </p:cNvSpPr>
          <p:nvPr>
            <p:ph type="dt" sz="half" idx="10"/>
          </p:nvPr>
        </p:nvSpPr>
        <p:spPr>
          <a:xfrm>
            <a:off x="457200" y="6356350"/>
            <a:ext cx="2133600" cy="365125"/>
          </a:xfrm>
        </p:spPr>
        <p:txBody>
          <a:bodyPr lIns="0" tIns="0" rIns="0" bIns="0"/>
          <a:lstStyle>
            <a:lvl1pPr>
              <a:defRPr sz="900">
                <a:latin typeface="Arial"/>
                <a:cs typeface="Arial"/>
              </a:defRPr>
            </a:lvl1pPr>
          </a:lstStyle>
          <a:p>
            <a:fld id="{BC5D5528-8E4A-A64F-9E68-AD02791E3931}" type="datetime4">
              <a:rPr lang="en-US" smtClean="0"/>
              <a:t>November 26, 2023</a:t>
            </a:fld>
            <a:endParaRPr lang="en-US" dirty="0"/>
          </a:p>
        </p:txBody>
      </p:sp>
      <p:sp>
        <p:nvSpPr>
          <p:cNvPr id="9" name="Footer Placeholder 7"/>
          <p:cNvSpPr>
            <a:spLocks noGrp="1"/>
          </p:cNvSpPr>
          <p:nvPr>
            <p:ph type="ftr" sz="quarter" idx="11"/>
          </p:nvPr>
        </p:nvSpPr>
        <p:spPr>
          <a:xfrm>
            <a:off x="3124200" y="6356350"/>
            <a:ext cx="2895600" cy="365125"/>
          </a:xfrm>
        </p:spPr>
        <p:txBody>
          <a:bodyPr lIns="0" tIns="0" rIns="0" bIns="0"/>
          <a:lstStyle>
            <a:lvl1pPr>
              <a:defRPr sz="900">
                <a:latin typeface="Arial"/>
                <a:cs typeface="Arial"/>
              </a:defRPr>
            </a:lvl1pPr>
          </a:lstStyle>
          <a:p>
            <a:endParaRPr lang="en-US"/>
          </a:p>
        </p:txBody>
      </p:sp>
      <p:sp>
        <p:nvSpPr>
          <p:cNvPr id="10" name="Slide Number Placeholder 8"/>
          <p:cNvSpPr>
            <a:spLocks noGrp="1"/>
          </p:cNvSpPr>
          <p:nvPr>
            <p:ph type="sldNum" sz="quarter" idx="12"/>
          </p:nvPr>
        </p:nvSpPr>
        <p:spPr>
          <a:xfrm>
            <a:off x="6553200" y="6356350"/>
            <a:ext cx="2133600" cy="365125"/>
          </a:xfrm>
        </p:spPr>
        <p:txBody>
          <a:bodyPr lIns="0" tIns="0" rIns="0" bIns="0"/>
          <a:lstStyle>
            <a:lvl1pPr>
              <a:defRPr sz="900">
                <a:latin typeface="Arial"/>
                <a:cs typeface="Arial"/>
              </a:defRPr>
            </a:lvl1pPr>
          </a:lstStyle>
          <a:p>
            <a:fld id="{03722D57-58D6-9447-A6D5-A97F6C35A8FB}" type="slidenum">
              <a:rPr lang="en-US" smtClean="0"/>
              <a:pPr/>
              <a:t>‹#›</a:t>
            </a:fld>
            <a:endParaRPr lang="en-US"/>
          </a:p>
        </p:txBody>
      </p:sp>
      <p:sp>
        <p:nvSpPr>
          <p:cNvPr id="14" name="Content Placeholder 2"/>
          <p:cNvSpPr>
            <a:spLocks noGrp="1"/>
          </p:cNvSpPr>
          <p:nvPr>
            <p:ph idx="15"/>
          </p:nvPr>
        </p:nvSpPr>
        <p:spPr>
          <a:xfrm>
            <a:off x="457200" y="2514600"/>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4800600" y="2512122"/>
            <a:ext cx="3886200" cy="3657600"/>
          </a:xfrm>
        </p:spPr>
        <p:txBody>
          <a:bodyPr lIns="0" tIns="0" rIns="0" bIns="0">
            <a:spAutoFit/>
          </a:bodyPr>
          <a:lstStyle>
            <a:lvl1pPr marL="342900" indent="-342900">
              <a:buSzPct val="100000"/>
              <a:buFontTx/>
              <a:buBlip>
                <a:blip r:embed="rId2"/>
              </a:buBlip>
              <a:defRPr sz="2000">
                <a:latin typeface="Arial"/>
                <a:cs typeface="Arial"/>
              </a:defRPr>
            </a:lvl1pPr>
            <a:lvl2pPr marL="742950" indent="-285750">
              <a:buSzPct val="100000"/>
              <a:buFontTx/>
              <a:buBlip>
                <a:blip r:embed="rId3"/>
              </a:buBlip>
              <a:defRPr sz="1800">
                <a:latin typeface="Arial"/>
                <a:cs typeface="Arial"/>
              </a:defRPr>
            </a:lvl2pPr>
            <a:lvl3pPr marL="1143000" indent="-228600">
              <a:buSzPct val="100000"/>
              <a:buFontTx/>
              <a:buBlip>
                <a:blip r:embed="rId4"/>
              </a:buBlip>
              <a:defRPr sz="1600">
                <a:latin typeface="Arial"/>
                <a:cs typeface="Arial"/>
              </a:defRPr>
            </a:lvl3pPr>
            <a:lvl4pPr marL="1600200" indent="-228600">
              <a:buSzPct val="100000"/>
              <a:buFontTx/>
              <a:buBlip>
                <a:blip r:embed="rId5"/>
              </a:buBlip>
              <a:defRPr sz="1400">
                <a:latin typeface="Arial"/>
                <a:cs typeface="Arial"/>
              </a:defRPr>
            </a:lvl4pPr>
            <a:lvl5pPr marL="2057400" indent="-228600">
              <a:buSzPct val="100000"/>
              <a:buFontTx/>
              <a:buBlip>
                <a:blip r:embed="rId2"/>
              </a:buBlip>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3061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Color Backgroun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4" name="Date Placeholder 8"/>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96B83080-A0DC-A846-88CA-CAA893C02D37}" type="datetime4">
              <a:rPr lang="en-US" smtClean="0"/>
              <a:t>November 26, 2023</a:t>
            </a:fld>
            <a:endParaRPr lang="en-US" dirty="0"/>
          </a:p>
        </p:txBody>
      </p:sp>
      <p:sp>
        <p:nvSpPr>
          <p:cNvPr id="5" name="Slide Number Placeholder 9"/>
          <p:cNvSpPr>
            <a:spLocks noGrp="1"/>
          </p:cNvSpPr>
          <p:nvPr>
            <p:ph type="sldNum" sz="quarter" idx="11"/>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6" name="Footer Placeholder 10"/>
          <p:cNvSpPr>
            <a:spLocks noGrp="1"/>
          </p:cNvSpPr>
          <p:nvPr>
            <p:ph type="ftr" sz="quarter" idx="12"/>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Content Placeholder 2"/>
          <p:cNvSpPr>
            <a:spLocks noGrp="1"/>
          </p:cNvSpPr>
          <p:nvPr>
            <p:ph idx="1"/>
          </p:nvPr>
        </p:nvSpPr>
        <p:spPr>
          <a:xfrm>
            <a:off x="457200" y="1828797"/>
            <a:ext cx="82296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4937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Color Background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ECCEC056-3BC1-D941-A53E-3A2C2BC72558}" type="datetime4">
              <a:rPr lang="en-US" smtClean="0"/>
              <a:t>November 26, 2023</a:t>
            </a:fld>
            <a:endParaRPr lang="en-US" dirty="0"/>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dirty="0"/>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8" name="Content Placeholder 2"/>
          <p:cNvSpPr>
            <a:spLocks noGrp="1"/>
          </p:cNvSpPr>
          <p:nvPr>
            <p:ph idx="13"/>
          </p:nvPr>
        </p:nvSpPr>
        <p:spPr>
          <a:xfrm>
            <a:off x="457200" y="1828797"/>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4800600" y="1828800"/>
            <a:ext cx="3886200" cy="43434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839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Color Background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Text Placeholder 2"/>
          <p:cNvSpPr>
            <a:spLocks noGrp="1"/>
          </p:cNvSpPr>
          <p:nvPr>
            <p:ph type="body" idx="1"/>
          </p:nvPr>
        </p:nvSpPr>
        <p:spPr>
          <a:xfrm>
            <a:off x="457200" y="1828799"/>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800600" y="1828798"/>
            <a:ext cx="3886200" cy="640080"/>
          </a:xfrm>
        </p:spPr>
        <p:txBody>
          <a:bodyPr lIns="0" tIns="0" rIns="0" bIns="0" anchor="t">
            <a:spAutoFit/>
          </a:bodyPr>
          <a:lstStyle>
            <a:lvl1pPr marL="0" indent="0">
              <a:buNone/>
              <a:defRPr sz="2000" b="1">
                <a:solidFill>
                  <a:srgbClr val="FFFFFF"/>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10CB5865-558E-8649-88A9-CBCFE3470DB8}" type="datetime4">
              <a:rPr lang="en-US" smtClean="0"/>
              <a:t>November 26, 2023</a:t>
            </a:fld>
            <a:endParaRPr lang="en-US" dirty="0"/>
          </a:p>
        </p:txBody>
      </p:sp>
      <p:sp>
        <p:nvSpPr>
          <p:cNvPr id="8" name="Footer Placeholder 7"/>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9" name="Slide Number Placeholder 8"/>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
        <p:nvSpPr>
          <p:cNvPr id="10" name="Content Placeholder 2"/>
          <p:cNvSpPr>
            <a:spLocks noGrp="1"/>
          </p:cNvSpPr>
          <p:nvPr>
            <p:ph idx="13"/>
          </p:nvPr>
        </p:nvSpPr>
        <p:spPr>
          <a:xfrm>
            <a:off x="457200" y="2516451"/>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4"/>
          </p:nvPr>
        </p:nvSpPr>
        <p:spPr>
          <a:xfrm>
            <a:off x="4800600" y="2516454"/>
            <a:ext cx="3886200" cy="3657600"/>
          </a:xfrm>
        </p:spPr>
        <p:txBody>
          <a:bodyPr lIns="0" tIns="0" rIns="0" bIns="0">
            <a:spAutoFit/>
          </a:bodyPr>
          <a:lstStyle>
            <a:lvl1pPr marL="342900" indent="-342900">
              <a:buSzPct val="100000"/>
              <a:buFontTx/>
              <a:buBlip>
                <a:blip r:embed="rId2"/>
              </a:buBlip>
              <a:defRPr sz="2000">
                <a:solidFill>
                  <a:srgbClr val="FFFFFF"/>
                </a:solidFill>
                <a:latin typeface="Arial"/>
                <a:cs typeface="Arial"/>
              </a:defRPr>
            </a:lvl1pPr>
            <a:lvl2pPr marL="742950" indent="-285750">
              <a:buSzPct val="100000"/>
              <a:buFontTx/>
              <a:buBlip>
                <a:blip r:embed="rId3"/>
              </a:buBlip>
              <a:defRPr sz="1800">
                <a:solidFill>
                  <a:srgbClr val="FFFFFF"/>
                </a:solidFill>
                <a:latin typeface="Arial"/>
                <a:cs typeface="Arial"/>
              </a:defRPr>
            </a:lvl2pPr>
            <a:lvl3pPr marL="1143000" indent="-228600">
              <a:buSzPct val="100000"/>
              <a:buFontTx/>
              <a:buBlip>
                <a:blip r:embed="rId4"/>
              </a:buBlip>
              <a:defRPr sz="1600">
                <a:solidFill>
                  <a:srgbClr val="FFFFFF"/>
                </a:solidFill>
                <a:latin typeface="Arial"/>
                <a:cs typeface="Arial"/>
              </a:defRPr>
            </a:lvl3pPr>
            <a:lvl4pPr marL="1600200" indent="-228600">
              <a:buSzPct val="100000"/>
              <a:buFontTx/>
              <a:buBlip>
                <a:blip r:embed="rId5"/>
              </a:buBlip>
              <a:defRPr sz="1400">
                <a:solidFill>
                  <a:srgbClr val="FFFFFF"/>
                </a:solidFill>
                <a:latin typeface="Arial"/>
                <a:cs typeface="Arial"/>
              </a:defRPr>
            </a:lvl4pPr>
            <a:lvl5pPr marL="2057400" indent="-228600">
              <a:buSzPct val="100000"/>
              <a:buFontTx/>
              <a:buBlip>
                <a:blip r:embed="rId2"/>
              </a:buBlip>
              <a:defRPr sz="1400">
                <a:solidFill>
                  <a:srgbClr val="FFFFFF"/>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394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1-Line Title + 2-Column Content">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EDF4FDA3-C98B-EA4E-8817-64F4090BAB92}" type="datetime4">
              <a:rPr lang="en-US" smtClean="0"/>
              <a:t>November 26, 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58235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Color Background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nchorCtr="0">
            <a:spAutoFit/>
          </a:bodyPr>
          <a:lstStyle>
            <a:lvl1pPr algn="l">
              <a:defRPr sz="2500" b="1">
                <a:solidFill>
                  <a:srgbClr val="FFFFFF"/>
                </a:solidFill>
                <a:latin typeface="Arial"/>
                <a:cs typeface="Arial"/>
              </a:defRPr>
            </a:lvl1pPr>
          </a:lstStyle>
          <a:p>
            <a:r>
              <a:rPr lang="en-US" dirty="0"/>
              <a:t>Click to edit Master title style</a:t>
            </a:r>
          </a:p>
        </p:txBody>
      </p:sp>
      <p:sp>
        <p:nvSpPr>
          <p:cNvPr id="3" name="Picture Placeholder 2"/>
          <p:cNvSpPr>
            <a:spLocks noGrp="1"/>
          </p:cNvSpPr>
          <p:nvPr>
            <p:ph type="pic" idx="1"/>
          </p:nvPr>
        </p:nvSpPr>
        <p:spPr>
          <a:xfrm>
            <a:off x="457200" y="1828800"/>
            <a:ext cx="8229600" cy="3429000"/>
          </a:xfrm>
        </p:spPr>
        <p:txBody>
          <a:bodyPr lIns="0" tIns="0" rIns="0" bIns="0" anchor="ctr">
            <a:spAutoFit/>
          </a:bodyPr>
          <a:lstStyle>
            <a:lvl1pPr marL="0" indent="0" algn="ctr">
              <a:buNone/>
              <a:defRPr sz="1800" i="1">
                <a:solidFill>
                  <a:srgbClr val="FFFFFF"/>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solidFill>
                  <a:srgbClr val="FFFFFF"/>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208459BF-80C7-FA41-AED7-562070351A38}" type="datetime4">
              <a:rPr lang="en-US" smtClean="0"/>
              <a:t>November 26, 2023</a:t>
            </a:fld>
            <a:endParaRPr lang="en-US"/>
          </a:p>
        </p:txBody>
      </p:sp>
      <p:sp>
        <p:nvSpPr>
          <p:cNvPr id="6" name="Footer Placeholder 5"/>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7" name="Slide Number Placeholder 6"/>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60055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ull-Color Background + 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4"/>
            <a:ext cx="6629400" cy="1005840"/>
          </a:xfrm>
        </p:spPr>
        <p:txBody>
          <a:bodyPr lIns="0" tIns="0" rIns="0" bIns="0" anchor="t">
            <a:spAutoFit/>
          </a:bodyPr>
          <a:lstStyle>
            <a:lvl1pPr algn="l">
              <a:defRPr sz="2500" b="1">
                <a:solidFill>
                  <a:srgbClr val="FFFFFF"/>
                </a:solidFill>
                <a:latin typeface="Arial"/>
                <a:cs typeface="Aria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p:spPr>
        <p:txBody>
          <a:bodyPr lIns="0" tIns="0" rIns="0" bIns="0"/>
          <a:lstStyle>
            <a:lvl1pPr>
              <a:defRPr sz="900">
                <a:solidFill>
                  <a:srgbClr val="FFFFFF"/>
                </a:solidFill>
                <a:latin typeface="Arial"/>
                <a:cs typeface="Arial"/>
              </a:defRPr>
            </a:lvl1pPr>
          </a:lstStyle>
          <a:p>
            <a:fld id="{C9B1E557-D2DE-C740-9A28-CB1872EDE0F8}"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p:spPr>
        <p:txBody>
          <a:bodyPr lIns="0" tIns="0" rIns="0" bIns="0"/>
          <a:lstStyle>
            <a:lvl1pPr>
              <a:defRPr sz="900">
                <a:solidFill>
                  <a:srgbClr val="FFFFFF"/>
                </a:solidFill>
                <a:latin typeface="Arial"/>
                <a:cs typeface="Arial"/>
              </a:defRPr>
            </a:lvl1pPr>
          </a:lstStyle>
          <a:p>
            <a:endParaRPr lang="en-US"/>
          </a:p>
        </p:txBody>
      </p:sp>
      <p:sp>
        <p:nvSpPr>
          <p:cNvPr id="5" name="Slide Number Placeholder 4"/>
          <p:cNvSpPr>
            <a:spLocks noGrp="1"/>
          </p:cNvSpPr>
          <p:nvPr>
            <p:ph type="sldNum" sz="quarter" idx="12"/>
          </p:nvPr>
        </p:nvSpPr>
        <p:spPr>
          <a:xfrm>
            <a:off x="6553200" y="6356350"/>
            <a:ext cx="2133600" cy="365125"/>
          </a:xfrm>
        </p:spPr>
        <p:txBody>
          <a:bodyPr lIns="0" tIns="0" rIns="0" bIns="0"/>
          <a:lstStyle>
            <a:lvl1pPr>
              <a:defRPr sz="900">
                <a:solidFill>
                  <a:srgbClr val="FFFFFF"/>
                </a:solidFill>
                <a:latin typeface="Arial"/>
                <a:cs typeface="Arial"/>
              </a:defRPr>
            </a:lvl1pPr>
          </a:lstStyle>
          <a:p>
            <a:fld id="{03722D57-58D6-9447-A6D5-A97F6C35A8FB}" type="slidenum">
              <a:rPr lang="en-US" smtClean="0"/>
              <a:pPr/>
              <a:t>‹#›</a:t>
            </a:fld>
            <a:endParaRPr lang="en-US"/>
          </a:p>
        </p:txBody>
      </p:sp>
    </p:spTree>
    <p:extLst>
      <p:ext uri="{BB962C8B-B14F-4D97-AF65-F5344CB8AC3E}">
        <p14:creationId xmlns:p14="http://schemas.microsoft.com/office/powerpoint/2010/main" val="31154007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5A4E209-819E-4847-8C73-FACD00174565}" type="datetime4">
              <a:rPr lang="en-US" smtClean="0"/>
              <a:t>November 26, 2023</a:t>
            </a:fld>
            <a:endParaRPr lang="en-US" dirty="0"/>
          </a:p>
        </p:txBody>
      </p:sp>
      <p:sp>
        <p:nvSpPr>
          <p:cNvPr id="8"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9"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
        <p:nvSpPr>
          <p:cNvPr id="10" name="Title 1"/>
          <p:cNvSpPr>
            <a:spLocks noGrp="1"/>
          </p:cNvSpPr>
          <p:nvPr>
            <p:ph type="ctrTitle"/>
          </p:nvPr>
        </p:nvSpPr>
        <p:spPr>
          <a:xfrm>
            <a:off x="0" y="2628782"/>
            <a:ext cx="9144000" cy="1600438"/>
          </a:xfrm>
          <a:noFill/>
          <a:ln w="25400">
            <a:noFill/>
          </a:ln>
          <a:effectLst/>
        </p:spPr>
        <p:txBody>
          <a:bodyPr lIns="457200" tIns="457200" rIns="457200" bIns="457200" anchor="ctr">
            <a:spAutoFit/>
          </a:bodyPr>
          <a:lstStyle>
            <a:lvl1pPr algn="l">
              <a:defRPr sz="4400" b="1">
                <a:solidFill>
                  <a:srgbClr val="D57500"/>
                </a:solidFill>
              </a:defRPr>
            </a:lvl1pPr>
          </a:lstStyle>
          <a:p>
            <a:r>
              <a:rPr lang="en-US" dirty="0"/>
              <a:t>Click to edit Master title style</a:t>
            </a:r>
          </a:p>
        </p:txBody>
      </p:sp>
      <p:sp>
        <p:nvSpPr>
          <p:cNvPr id="11" name="Subtitle 2"/>
          <p:cNvSpPr>
            <a:spLocks noGrp="1"/>
          </p:cNvSpPr>
          <p:nvPr>
            <p:ph type="subTitle" idx="1" hasCustomPrompt="1"/>
          </p:nvPr>
        </p:nvSpPr>
        <p:spPr>
          <a:xfrm>
            <a:off x="457200" y="4800600"/>
            <a:ext cx="8229600" cy="457200"/>
          </a:xfrm>
        </p:spPr>
        <p:txBody>
          <a:bodyPr anchor="t"/>
          <a:lstStyle>
            <a:lvl1pPr marL="0" indent="0" algn="l">
              <a:spcBef>
                <a:spcPts val="0"/>
              </a:spcBef>
              <a:buNone/>
              <a:defRPr cap="all" baseline="0">
                <a:solidFill>
                  <a:srgbClr val="70727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12" name="Text Placeholder 6"/>
          <p:cNvSpPr>
            <a:spLocks noGrp="1"/>
          </p:cNvSpPr>
          <p:nvPr>
            <p:ph type="body" sz="quarter" idx="14" hasCustomPrompt="1"/>
          </p:nvPr>
        </p:nvSpPr>
        <p:spPr>
          <a:xfrm>
            <a:off x="455613" y="5257800"/>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presenter organization</a:t>
            </a:r>
          </a:p>
        </p:txBody>
      </p:sp>
      <p:sp>
        <p:nvSpPr>
          <p:cNvPr id="13" name="Text Placeholder 6"/>
          <p:cNvSpPr>
            <a:spLocks noGrp="1"/>
          </p:cNvSpPr>
          <p:nvPr>
            <p:ph type="body" sz="quarter" idx="15" hasCustomPrompt="1"/>
          </p:nvPr>
        </p:nvSpPr>
        <p:spPr>
          <a:xfrm>
            <a:off x="457200" y="5540477"/>
            <a:ext cx="8229600" cy="228600"/>
          </a:xfrm>
        </p:spPr>
        <p:txBody>
          <a:bodyPr>
            <a:normAutofit/>
          </a:bodyPr>
          <a:lstStyle>
            <a:lvl1pPr marL="0" indent="0">
              <a:spcBef>
                <a:spcPts val="0"/>
              </a:spcBef>
              <a:buNone/>
              <a:defRPr sz="1400" baseline="0">
                <a:solidFill>
                  <a:srgbClr val="000000"/>
                </a:solidFill>
              </a:defRPr>
            </a:lvl1pPr>
          </a:lstStyle>
          <a:p>
            <a:pPr lvl="0"/>
            <a:r>
              <a:rPr lang="en-US" dirty="0"/>
              <a:t>Click to add presentation event or location</a:t>
            </a:r>
          </a:p>
        </p:txBody>
      </p:sp>
    </p:spTree>
    <p:extLst>
      <p:ext uri="{BB962C8B-B14F-4D97-AF65-F5344CB8AC3E}">
        <p14:creationId xmlns:p14="http://schemas.microsoft.com/office/powerpoint/2010/main" val="1350178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Line Title + Content">
    <p:spTree>
      <p:nvGrpSpPr>
        <p:cNvPr id="1" name=""/>
        <p:cNvGrpSpPr/>
        <p:nvPr/>
      </p:nvGrpSpPr>
      <p:grpSpPr>
        <a:xfrm>
          <a:off x="0" y="0"/>
          <a:ext cx="0" cy="0"/>
          <a:chOff x="0" y="0"/>
          <a:chExt cx="0" cy="0"/>
        </a:xfrm>
      </p:grpSpPr>
      <p:sp>
        <p:nvSpPr>
          <p:cNvPr id="8" name="Title 1"/>
          <p:cNvSpPr>
            <a:spLocks noGrp="1"/>
          </p:cNvSpPr>
          <p:nvPr>
            <p:ph type="title"/>
          </p:nvPr>
        </p:nvSpPr>
        <p:spPr>
          <a:xfrm>
            <a:off x="457200" y="356613"/>
            <a:ext cx="6629400" cy="621792"/>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371598"/>
            <a:ext cx="8229600" cy="4800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p:ph type="dt" sz="half" idx="10"/>
          </p:nvPr>
        </p:nvSpPr>
        <p:spPr>
          <a:xfrm>
            <a:off x="457200" y="6356350"/>
            <a:ext cx="2133600" cy="365125"/>
          </a:xfrm>
          <a:prstGeom prst="rect">
            <a:avLst/>
          </a:prstGeom>
        </p:spPr>
        <p:txBody>
          <a:bodyPr/>
          <a:lstStyle>
            <a:lvl1pPr>
              <a:defRPr>
                <a:solidFill>
                  <a:srgbClr val="707276"/>
                </a:solidFill>
              </a:defRPr>
            </a:lvl1pPr>
          </a:lstStyle>
          <a:p>
            <a:fld id="{36352874-118B-E24F-968D-2511B069207B}" type="datetime4">
              <a:rPr lang="en-US" smtClean="0"/>
              <a:t>November 26, 2023</a:t>
            </a:fld>
            <a:endParaRPr lang="en-US" dirty="0"/>
          </a:p>
        </p:txBody>
      </p:sp>
      <p:sp>
        <p:nvSpPr>
          <p:cNvPr id="11"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707276"/>
                </a:solidFill>
              </a:defRPr>
            </a:lvl1pPr>
          </a:lstStyle>
          <a:p>
            <a:endParaRPr lang="en-US"/>
          </a:p>
        </p:txBody>
      </p:sp>
      <p:sp>
        <p:nvSpPr>
          <p:cNvPr id="12"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707276"/>
                </a:solidFill>
              </a:defRPr>
            </a:lvl1pPr>
          </a:lstStyle>
          <a:p>
            <a:fld id="{A505DBE7-0ACF-E348-BBE2-A615BCE1D797}" type="slidenum">
              <a:rPr lang="en-US" smtClean="0"/>
              <a:pPr/>
              <a:t>‹#›</a:t>
            </a:fld>
            <a:endParaRPr lang="en-US"/>
          </a:p>
        </p:txBody>
      </p:sp>
    </p:spTree>
    <p:extLst>
      <p:ext uri="{BB962C8B-B14F-4D97-AF65-F5344CB8AC3E}">
        <p14:creationId xmlns:p14="http://schemas.microsoft.com/office/powerpoint/2010/main" val="15464254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Line Title + 2-Column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13" name="Content Placeholder 2"/>
          <p:cNvSpPr>
            <a:spLocks noGrp="1"/>
          </p:cNvSpPr>
          <p:nvPr>
            <p:ph sz="half" idx="1"/>
          </p:nvPr>
        </p:nvSpPr>
        <p:spPr>
          <a:xfrm>
            <a:off x="457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2"/>
          </p:nvPr>
        </p:nvSpPr>
        <p:spPr>
          <a:xfrm>
            <a:off x="4648200" y="1600200"/>
            <a:ext cx="4038600" cy="4525963"/>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4"/>
          <p:cNvSpPr>
            <a:spLocks noGrp="1"/>
          </p:cNvSpPr>
          <p:nvPr>
            <p:ph type="dt" sz="half" idx="10"/>
          </p:nvPr>
        </p:nvSpPr>
        <p:spPr>
          <a:xfrm>
            <a:off x="457200" y="6356350"/>
            <a:ext cx="2133600" cy="365125"/>
          </a:xfrm>
          <a:prstGeom prst="rect">
            <a:avLst/>
          </a:prstGeom>
        </p:spPr>
        <p:txBody>
          <a:bodyPr/>
          <a:lstStyle/>
          <a:p>
            <a:fld id="{C54F218C-213B-C54B-9A93-DEA1EC18DD65}" type="datetime4">
              <a:rPr lang="en-US" smtClean="0"/>
              <a:t>November 26, 2023</a:t>
            </a:fld>
            <a:endParaRPr lang="en-US"/>
          </a:p>
        </p:txBody>
      </p:sp>
      <p:sp>
        <p:nvSpPr>
          <p:cNvPr id="1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17" name="Slide Number Placeholder 6"/>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753862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CB327CC7-BEE1-6F4A-B167-5B675BDE4CB4}" type="datetime4">
              <a:rPr lang="en-US" smtClean="0"/>
              <a:t>November 26,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0642384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E95F552-8AF0-DD42-87C9-F351B1EED456}"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7"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6413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154C3BD-BE20-C04F-8E15-2D5F58D27A5A}"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5"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21850762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p:cNvSpPr>
            <a:spLocks noGrp="1"/>
          </p:cNvSpPr>
          <p:nvPr>
            <p:ph type="dt" sz="half" idx="10"/>
          </p:nvPr>
        </p:nvSpPr>
        <p:spPr>
          <a:xfrm>
            <a:off x="457200" y="6356350"/>
            <a:ext cx="2133600" cy="365125"/>
          </a:xfrm>
          <a:prstGeom prst="rect">
            <a:avLst/>
          </a:prstGeom>
        </p:spPr>
        <p:txBody>
          <a:bodyPr/>
          <a:lstStyle/>
          <a:p>
            <a:fld id="{22D3ED6A-AF32-2143-8579-8C1FA3A63491}" type="datetime4">
              <a:rPr lang="en-US" smtClean="0"/>
              <a:t>November 26, 2023</a:t>
            </a:fld>
            <a:endParaRPr lang="en-US"/>
          </a:p>
        </p:txBody>
      </p:sp>
      <p:sp>
        <p:nvSpPr>
          <p:cNvPr id="5"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7758094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1"/>
          <p:cNvSpPr>
            <a:spLocks noGrp="1"/>
          </p:cNvSpPr>
          <p:nvPr>
            <p:ph type="dt" sz="half" idx="10"/>
          </p:nvPr>
        </p:nvSpPr>
        <p:spPr>
          <a:xfrm>
            <a:off x="457200" y="6356350"/>
            <a:ext cx="2133600" cy="365125"/>
          </a:xfrm>
          <a:prstGeom prst="rect">
            <a:avLst/>
          </a:prstGeom>
        </p:spPr>
        <p:txBody>
          <a:bodyPr/>
          <a:lstStyle/>
          <a:p>
            <a:fld id="{DA5E5567-F82B-8343-9977-CC67B775D68A}" type="datetime4">
              <a:rPr lang="en-US" smtClean="0"/>
              <a:t>November 26, 2023</a:t>
            </a:fld>
            <a:endParaRPr lang="en-US"/>
          </a:p>
        </p:txBody>
      </p:sp>
      <p:sp>
        <p:nvSpPr>
          <p:cNvPr id="6"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147758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1-Line Title + 2-Column Comparison">
    <p:spTree>
      <p:nvGrpSpPr>
        <p:cNvPr id="1" name=""/>
        <p:cNvGrpSpPr/>
        <p:nvPr/>
      </p:nvGrpSpPr>
      <p:grpSpPr>
        <a:xfrm>
          <a:off x="0" y="0"/>
          <a:ext cx="0" cy="0"/>
          <a:chOff x="0" y="0"/>
          <a:chExt cx="0" cy="0"/>
        </a:xfrm>
      </p:grpSpPr>
      <p:sp>
        <p:nvSpPr>
          <p:cNvPr id="11" name="Rectangle 10"/>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6"/>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A67B99E-ACA9-3B49-9F4E-9CFF45A7F14A}" type="datetime4">
              <a:rPr lang="en-US" smtClean="0"/>
              <a:t>November 26, 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24674082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3" name="Date Placeholder 1"/>
          <p:cNvSpPr>
            <a:spLocks noGrp="1"/>
          </p:cNvSpPr>
          <p:nvPr>
            <p:ph type="dt" sz="half" idx="10"/>
          </p:nvPr>
        </p:nvSpPr>
        <p:spPr>
          <a:xfrm>
            <a:off x="457200" y="6356350"/>
            <a:ext cx="2133600" cy="365125"/>
          </a:xfrm>
          <a:prstGeom prst="rect">
            <a:avLst/>
          </a:prstGeom>
        </p:spPr>
        <p:txBody>
          <a:bodyPr/>
          <a:lstStyle/>
          <a:p>
            <a:fld id="{D3AFF9BB-A143-C145-BA9C-30105BB17E36}" type="datetime4">
              <a:rPr lang="en-US" smtClean="0"/>
              <a:t>November 26, 2023</a:t>
            </a:fld>
            <a:endParaRPr lang="en-US"/>
          </a:p>
        </p:txBody>
      </p:sp>
      <p:sp>
        <p:nvSpPr>
          <p:cNvPr id="4"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7429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4" descr="Title_Backgroun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Title_Foot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PNNL_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roudly_Operated_by_Battelle_Ony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ctrTitle"/>
          </p:nvPr>
        </p:nvSpPr>
        <p:spPr>
          <a:xfrm>
            <a:off x="469900" y="1831975"/>
            <a:ext cx="8212138" cy="906463"/>
          </a:xfrm>
        </p:spPr>
        <p:txBody>
          <a:bodyPr lIns="91440" tIns="45720" rIns="91440" bIns="45720"/>
          <a:lstStyle>
            <a:lvl1pPr>
              <a:defRPr sz="4000">
                <a:solidFill>
                  <a:srgbClr val="C97A00"/>
                </a:solidFill>
              </a:defRPr>
            </a:lvl1pPr>
          </a:lstStyle>
          <a:p>
            <a:r>
              <a:rPr lang="en-US"/>
              <a:t>Click to edit Master title style</a:t>
            </a:r>
          </a:p>
        </p:txBody>
      </p:sp>
      <p:sp>
        <p:nvSpPr>
          <p:cNvPr id="23555" name="Rectangle 3"/>
          <p:cNvSpPr>
            <a:spLocks noGrp="1" noChangeArrowheads="1"/>
          </p:cNvSpPr>
          <p:nvPr>
            <p:ph type="subTitle" idx="1"/>
          </p:nvPr>
        </p:nvSpPr>
        <p:spPr>
          <a:xfrm>
            <a:off x="471488" y="2973388"/>
            <a:ext cx="8208962" cy="2279650"/>
          </a:xfrm>
        </p:spPr>
        <p:txBody>
          <a:bodyPr lIns="91440" tIns="45720" rIns="91440" bIns="45720"/>
          <a:lstStyle>
            <a:lvl1pPr marL="0" indent="0">
              <a:buNone/>
              <a:defRPr/>
            </a:lvl1pPr>
          </a:lstStyle>
          <a:p>
            <a:r>
              <a:rPr lang="en-US"/>
              <a:t>Click to edit Master subtitle style</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11B8E57-4226-47AA-8123-20EE3F911915}"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4380426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294EDD4F-BE9C-45D3-8D02-B5C37DAD023F}"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012955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363262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A7C8478-9170-4F7F-B497-524EE7B5F3A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8497620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EFBFBA57-2A7C-4DB1-AFEE-24B6BEF9035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036767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4975145"/>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2434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5634E82-5148-46C0-91BD-CE2BF10B088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2980079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49324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30541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05997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323E82F1-5F84-476C-901B-AA196D7C86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1264280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AFC3275-23E9-4724-9732-92880AF6D03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227614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0"/>
          </p:nvPr>
        </p:nvSpPr>
        <p:spPr>
          <a:xfrm>
            <a:off x="112713" y="6483350"/>
            <a:ext cx="509587" cy="365125"/>
          </a:xfrm>
        </p:spPr>
        <p:txBody>
          <a:bodyPr/>
          <a:lstStyle>
            <a:lvl1pPr>
              <a:defRPr/>
            </a:lvl1pPr>
          </a:lstStyle>
          <a:p>
            <a:pPr>
              <a:defRPr/>
            </a:pPr>
            <a:fld id="{89514967-BBD1-4E82-9130-63BB74246F0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2659990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5"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8"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Content Placeholder 2"/>
          <p:cNvSpPr>
            <a:spLocks noGrp="1"/>
          </p:cNvSpPr>
          <p:nvPr>
            <p:ph sz="half" idx="1"/>
          </p:nvPr>
        </p:nvSpPr>
        <p:spPr>
          <a:xfrm>
            <a:off x="457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4648200" y="1600200"/>
            <a:ext cx="4038600" cy="3709467"/>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6"/>
          <p:cNvSpPr>
            <a:spLocks noGrp="1"/>
          </p:cNvSpPr>
          <p:nvPr>
            <p:ph type="sldNum" sz="quarter" idx="10"/>
          </p:nvPr>
        </p:nvSpPr>
        <p:spPr>
          <a:xfrm>
            <a:off x="112713" y="6483350"/>
            <a:ext cx="509587" cy="365125"/>
          </a:xfrm>
        </p:spPr>
        <p:txBody>
          <a:bodyPr/>
          <a:lstStyle>
            <a:lvl1pPr>
              <a:defRPr/>
            </a:lvl1pPr>
          </a:lstStyle>
          <a:p>
            <a:pPr>
              <a:defRPr/>
            </a:pPr>
            <a:fld id="{B19A84B1-4E1B-4F07-B3C0-FB4F69F0086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08993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Line Title + Picture with Caption">
    <p:spTree>
      <p:nvGrpSpPr>
        <p:cNvPr id="1" name=""/>
        <p:cNvGrpSpPr/>
        <p:nvPr/>
      </p:nvGrpSpPr>
      <p:grpSpPr>
        <a:xfrm>
          <a:off x="0" y="0"/>
          <a:ext cx="0" cy="0"/>
          <a:chOff x="0" y="0"/>
          <a:chExt cx="0" cy="0"/>
        </a:xfrm>
      </p:grpSpPr>
      <p:sp>
        <p:nvSpPr>
          <p:cNvPr id="9" name="Rectangle 8"/>
          <p:cNvSpPr/>
          <p:nvPr userDrawn="1"/>
        </p:nvSpPr>
        <p:spPr>
          <a:xfrm>
            <a:off x="0" y="987552"/>
            <a:ext cx="9144000" cy="5870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95B9E8E-6868-BD41-B75D-7F7725F1694F}" type="datetime4">
              <a:rPr lang="en-US" smtClean="0"/>
              <a:t>November 26, 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7" name="Picture Placeholder 2"/>
          <p:cNvSpPr>
            <a:spLocks noGrp="1"/>
          </p:cNvSpPr>
          <p:nvPr>
            <p:ph type="pic" idx="1"/>
          </p:nvPr>
        </p:nvSpPr>
        <p:spPr>
          <a:xfrm>
            <a:off x="457200" y="1371600"/>
            <a:ext cx="8229600" cy="3886200"/>
          </a:xfrm>
        </p:spPr>
        <p:txBody>
          <a:bodyPr lIns="0" tIns="0" rIns="0" bIns="0" anchor="ctr">
            <a:spAutoFit/>
          </a:bodyPr>
          <a:lstStyle>
            <a:lvl1pPr marL="0" indent="0" algn="ctr">
              <a:buNone/>
              <a:defRPr sz="1800" i="1">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457200" y="5486400"/>
            <a:ext cx="8229600" cy="685800"/>
          </a:xfrm>
        </p:spPr>
        <p:txBody>
          <a:bodyPr lIns="0" tIns="0" rIns="0" bIns="0">
            <a:spAutoFit/>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813008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7" name="Picture 4" descr="Presentation_Foot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0"/>
            <a:ext cx="914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NNL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7"/>
          <p:cNvSpPr>
            <a:spLocks noChangeArrowheads="1"/>
          </p:cNvSpPr>
          <p:nvPr/>
        </p:nvSpPr>
        <p:spPr bwMode="auto">
          <a:xfrm>
            <a:off x="0"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4" name="Picture 9" descr="Proudly_Operated_by_Battelle_Ony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2"/>
          </p:nvPr>
        </p:nvSpPr>
        <p:spPr>
          <a:xfrm>
            <a:off x="457200" y="2174875"/>
            <a:ext cx="4040188" cy="308868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p:cNvSpPr>
            <a:spLocks noGrp="1"/>
          </p:cNvSpPr>
          <p:nvPr>
            <p:ph sz="quarter" idx="4"/>
          </p:nvPr>
        </p:nvSpPr>
        <p:spPr>
          <a:xfrm>
            <a:off x="4645025" y="2174875"/>
            <a:ext cx="4041775" cy="3088688"/>
          </a:xfrm>
        </p:spPr>
        <p:txBody>
          <a:bodyPr/>
          <a:lstStyle>
            <a:lvl1pPr>
              <a:defRPr sz="24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6"/>
          <p:cNvSpPr>
            <a:spLocks noGrp="1"/>
          </p:cNvSpPr>
          <p:nvPr>
            <p:ph type="sldNum" sz="quarter" idx="10"/>
          </p:nvPr>
        </p:nvSpPr>
        <p:spPr>
          <a:xfrm>
            <a:off x="112713" y="6483350"/>
            <a:ext cx="509587" cy="365125"/>
          </a:xfrm>
        </p:spPr>
        <p:txBody>
          <a:bodyPr/>
          <a:lstStyle>
            <a:lvl1pPr>
              <a:defRPr/>
            </a:lvl1pPr>
          </a:lstStyle>
          <a:p>
            <a:pPr>
              <a:defRPr/>
            </a:pPr>
            <a:fld id="{A0E10988-191E-4B5E-89C9-72D10437F0C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7814849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695D678A-EB94-4E21-8779-A5E32322C88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9464954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561F955F-944A-402E-835D-09E82AF4A77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3009014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1588" y="0"/>
            <a:ext cx="9144000" cy="9144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74663" y="460375"/>
            <a:ext cx="8204200" cy="457200"/>
          </a:xfrm>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67083"/>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67083"/>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BA266B47-A35F-4A8E-9BC1-93A55F793E4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670878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3pPr>
              <a:buSzPct val="6000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lvl1pPr>
          </a:lstStyle>
          <a:p>
            <a:pPr>
              <a:defRPr/>
            </a:pPr>
            <a:fld id="{1781DED5-88E5-4A02-9EAD-D412229F385B}"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819453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5"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7"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p:cNvSpPr>
            <a:spLocks noGrp="1"/>
          </p:cNvSpPr>
          <p:nvPr>
            <p:ph sz="half" idx="1"/>
          </p:nvPr>
        </p:nvSpPr>
        <p:spPr>
          <a:xfrm>
            <a:off x="457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00200"/>
            <a:ext cx="4038600" cy="4055249"/>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p:cNvSpPr>
            <a:spLocks noGrp="1"/>
          </p:cNvSpPr>
          <p:nvPr>
            <p:ph type="sldNum" sz="quarter" idx="10"/>
          </p:nvPr>
        </p:nvSpPr>
        <p:spPr>
          <a:xfrm>
            <a:off x="112713" y="6483350"/>
            <a:ext cx="509587" cy="365125"/>
          </a:xfrm>
        </p:spPr>
        <p:txBody>
          <a:bodyPr/>
          <a:lstStyle>
            <a:lvl1pPr>
              <a:defRPr/>
            </a:lvl1pPr>
          </a:lstStyle>
          <a:p>
            <a:pPr>
              <a:defRPr/>
            </a:pPr>
            <a:fld id="{216AE260-58BF-4559-ABB9-5D903557F7DA}"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68010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pic>
        <p:nvPicPr>
          <p:cNvPr id="7" name="Picture 4"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p:nvSpPr>
        <p:spPr bwMode="auto">
          <a:xfrm>
            <a:off x="0" y="0"/>
            <a:ext cx="9144000" cy="1311275"/>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13"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3"/>
          <p:cNvSpPr>
            <a:spLocks noGrp="1"/>
          </p:cNvSpPr>
          <p:nvPr>
            <p:ph sz="half" idx="2"/>
          </p:nvPr>
        </p:nvSpPr>
        <p:spPr>
          <a:xfrm>
            <a:off x="457200" y="2290135"/>
            <a:ext cx="4040188"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p:cNvSpPr>
            <a:spLocks noGrp="1"/>
          </p:cNvSpPr>
          <p:nvPr>
            <p:ph sz="quarter" idx="4"/>
          </p:nvPr>
        </p:nvSpPr>
        <p:spPr>
          <a:xfrm>
            <a:off x="4645025" y="2290135"/>
            <a:ext cx="4041775" cy="3488258"/>
          </a:xfrm>
        </p:spPr>
        <p:txBody>
          <a:bodyPr/>
          <a:lstStyle>
            <a:lvl1pPr>
              <a:defRPr sz="2400"/>
            </a:lvl1pPr>
            <a:lvl2pPr>
              <a:defRPr sz="22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0"/>
          </p:nvPr>
        </p:nvSpPr>
        <p:spPr>
          <a:xfrm>
            <a:off x="112713" y="6483350"/>
            <a:ext cx="509587" cy="365125"/>
          </a:xfrm>
        </p:spPr>
        <p:txBody>
          <a:bodyPr/>
          <a:lstStyle>
            <a:lvl1pPr>
              <a:defRPr/>
            </a:lvl1pPr>
          </a:lstStyle>
          <a:p>
            <a:pPr>
              <a:defRPr/>
            </a:pPr>
            <a:fld id="{547D0C32-4B60-4AF2-AD1F-9E84F968D67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800590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1CFEBCCD-2A6A-4BF1-B9E2-91FD00D749F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2306611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39AD2E1B-B284-4383-8818-00ACDFE162C1}"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11183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5"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84440" y="1599559"/>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7906" y="1598278"/>
            <a:ext cx="4041648" cy="4078941"/>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002EDA8C-5743-48C3-8E19-6D0712754D17}"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81222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Line Title Only">
    <p:spTree>
      <p:nvGrpSpPr>
        <p:cNvPr id="1" name=""/>
        <p:cNvGrpSpPr/>
        <p:nvPr/>
      </p:nvGrpSpPr>
      <p:grpSpPr>
        <a:xfrm>
          <a:off x="0" y="0"/>
          <a:ext cx="0" cy="0"/>
          <a:chOff x="0" y="0"/>
          <a:chExt cx="0" cy="0"/>
        </a:xfrm>
      </p:grpSpPr>
      <p:sp>
        <p:nvSpPr>
          <p:cNvPr id="7" name="Rectangle 6"/>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E5D3E66C-72C2-1240-90D0-E7332024CCF6}"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6" name="Title 1"/>
          <p:cNvSpPr>
            <a:spLocks noGrp="1"/>
          </p:cNvSpPr>
          <p:nvPr>
            <p:ph type="title"/>
          </p:nvPr>
        </p:nvSpPr>
        <p:spPr>
          <a:xfrm>
            <a:off x="457200" y="356615"/>
            <a:ext cx="6629400" cy="621792"/>
          </a:xfrm>
          <a:prstGeom prst="rect">
            <a:avLst/>
          </a:prstGeom>
        </p:spPr>
        <p:txBody>
          <a:bodyPr/>
          <a:lstStyle>
            <a:lvl1pPr>
              <a:defRPr>
                <a:solidFill>
                  <a:srgbClr val="D57500"/>
                </a:solidFill>
              </a:defRPr>
            </a:lvl1pPr>
          </a:lstStyle>
          <a:p>
            <a:r>
              <a:rPr lang="en-US" dirty="0"/>
              <a:t>Click to edit Master title style</a:t>
            </a:r>
          </a:p>
        </p:txBody>
      </p:sp>
    </p:spTree>
    <p:extLst>
      <p:ext uri="{BB962C8B-B14F-4D97-AF65-F5344CB8AC3E}">
        <p14:creationId xmlns:p14="http://schemas.microsoft.com/office/powerpoint/2010/main" val="11679457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7" name="Rectangle 4"/>
          <p:cNvSpPr>
            <a:spLocks noChangeArrowheads="1"/>
          </p:cNvSpPr>
          <p:nvPr/>
        </p:nvSpPr>
        <p:spPr bwMode="auto">
          <a:xfrm>
            <a:off x="0" y="0"/>
            <a:ext cx="9144000" cy="6865938"/>
          </a:xfrm>
          <a:prstGeom prst="rect">
            <a:avLst/>
          </a:prstGeom>
          <a:solidFill>
            <a:srgbClr val="70727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9072" y="2306490"/>
            <a:ext cx="4033772"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2" y="2305209"/>
            <a:ext cx="4041648" cy="3265715"/>
          </a:xfrm>
        </p:spPr>
        <p:txBody>
          <a:bodyPr/>
          <a:lstStyle>
            <a:lvl1pPr>
              <a:defRPr>
                <a:solidFill>
                  <a:schemeClr val="bg1"/>
                </a:solidFill>
              </a:defRPr>
            </a:lvl1pPr>
            <a:lvl2pPr>
              <a:buFontTx/>
              <a:buBlip>
                <a:blip r:embed="rId4"/>
              </a:buBlip>
              <a:defRPr>
                <a:solidFill>
                  <a:schemeClr val="bg1"/>
                </a:solidFill>
              </a:defRPr>
            </a:lvl2pPr>
            <a:lvl3pPr>
              <a:defRPr>
                <a:solidFill>
                  <a:schemeClr val="bg1"/>
                </a:solidFill>
              </a:defRPr>
            </a:lvl3pPr>
            <a:lvl4pPr>
              <a:buFontTx/>
              <a:buBlip>
                <a:blip r:embed="rId5"/>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4AF8D350-41A2-47F3-93D3-DEF75EC0CC1C}"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158964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5"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0"/>
          </p:nvPr>
        </p:nvSpPr>
        <p:spPr>
          <a:xfrm>
            <a:off x="112713" y="6483350"/>
            <a:ext cx="509587" cy="365125"/>
          </a:xfrm>
        </p:spPr>
        <p:txBody>
          <a:bodyPr/>
          <a:lstStyle>
            <a:lvl1pPr>
              <a:defRPr>
                <a:solidFill>
                  <a:schemeClr val="bg1"/>
                </a:solidFill>
              </a:defRPr>
            </a:lvl1pPr>
          </a:lstStyle>
          <a:p>
            <a:pPr>
              <a:defRPr/>
            </a:pPr>
            <a:fld id="{7F61A2E9-8DF0-453E-BF5F-4359453D91D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63859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6"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10" name="Content Placeholder 2"/>
          <p:cNvSpPr>
            <a:spLocks noGrp="1"/>
          </p:cNvSpPr>
          <p:nvPr>
            <p:ph idx="11"/>
          </p:nvPr>
        </p:nvSpPr>
        <p:spPr>
          <a:xfrm>
            <a:off x="461389"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2"/>
          </p:nvPr>
        </p:nvSpPr>
        <p:spPr>
          <a:xfrm>
            <a:off x="4640223" y="1607244"/>
            <a:ext cx="4041648" cy="3575050"/>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E64A6FC5-FCEC-44F5-99AC-0FF61BB74892}"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7230662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7" name="Rectangle 2"/>
          <p:cNvSpPr>
            <a:spLocks noChangeArrowheads="1"/>
          </p:cNvSpPr>
          <p:nvPr/>
        </p:nvSpPr>
        <p:spPr bwMode="auto">
          <a:xfrm>
            <a:off x="0" y="0"/>
            <a:ext cx="9144000" cy="6858000"/>
          </a:xfrm>
          <a:prstGeom prst="rect">
            <a:avLst/>
          </a:prstGeom>
          <a:solidFill>
            <a:srgbClr val="D575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914400" fontAlgn="base">
              <a:spcBef>
                <a:spcPct val="0"/>
              </a:spcBef>
              <a:spcAft>
                <a:spcPct val="0"/>
              </a:spcAft>
            </a:pPr>
            <a:endParaRPr lang="en-US">
              <a:solidFill>
                <a:prstClr val="black"/>
              </a:solidFill>
              <a:ea typeface="ＭＳ Ｐゴシック" pitchFamily="34" charset="-128"/>
            </a:endParaRPr>
          </a:p>
        </p:txBody>
      </p:sp>
      <p:pic>
        <p:nvPicPr>
          <p:cNvPr id="9" name="Picture 6" descr="PNNL_Logo_Revers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62613"/>
            <a:ext cx="2651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Proudly_Operated_by_Battelle_Revers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Text Placeholder 2"/>
          <p:cNvSpPr>
            <a:spLocks noGrp="1"/>
          </p:cNvSpPr>
          <p:nvPr>
            <p:ph type="body" idx="1"/>
          </p:nvPr>
        </p:nvSpPr>
        <p:spPr>
          <a:xfrm>
            <a:off x="457200" y="1535112"/>
            <a:ext cx="4040188"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4"/>
          <p:cNvSpPr>
            <a:spLocks noGrp="1"/>
          </p:cNvSpPr>
          <p:nvPr>
            <p:ph type="body" sz="quarter" idx="3"/>
          </p:nvPr>
        </p:nvSpPr>
        <p:spPr>
          <a:xfrm>
            <a:off x="4645025" y="1535112"/>
            <a:ext cx="4041775" cy="722525"/>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1"/>
          </p:nvPr>
        </p:nvSpPr>
        <p:spPr>
          <a:xfrm>
            <a:off x="461389"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2"/>
          </p:nvPr>
        </p:nvSpPr>
        <p:spPr>
          <a:xfrm>
            <a:off x="4640223" y="2321856"/>
            <a:ext cx="4041648" cy="3348961"/>
          </a:xfrm>
        </p:spPr>
        <p:txBody>
          <a:bodyPr/>
          <a:lstStyle>
            <a:lvl1pPr>
              <a:buFontTx/>
              <a:buBlip>
                <a:blip r:embed="rId4"/>
              </a:buBlip>
              <a:defRPr>
                <a:solidFill>
                  <a:schemeClr val="bg1"/>
                </a:solidFill>
              </a:defRPr>
            </a:lvl1pPr>
            <a:lvl2pPr>
              <a:defRPr>
                <a:solidFill>
                  <a:schemeClr val="bg1"/>
                </a:solidFill>
              </a:defRPr>
            </a:lvl2pPr>
            <a:lvl3pPr>
              <a:buFontTx/>
              <a:buBlip>
                <a:blip r:embed="rId5"/>
              </a:buBlip>
              <a:defRPr>
                <a:solidFill>
                  <a:schemeClr val="bg1"/>
                </a:solidFill>
              </a:defRPr>
            </a:lvl3pPr>
            <a:lvl4pPr>
              <a:defRPr>
                <a:solidFill>
                  <a:schemeClr val="bg1"/>
                </a:solidFill>
              </a:defRPr>
            </a:lvl4pPr>
            <a:lvl5pPr>
              <a:buFontTx/>
              <a:buBlip>
                <a:blip r:embed="rId4"/>
              </a:buBlip>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6"/>
          <p:cNvSpPr>
            <a:spLocks noGrp="1"/>
          </p:cNvSpPr>
          <p:nvPr>
            <p:ph type="sldNum" sz="quarter" idx="13"/>
          </p:nvPr>
        </p:nvSpPr>
        <p:spPr>
          <a:xfrm>
            <a:off x="112713" y="6483350"/>
            <a:ext cx="509587" cy="365125"/>
          </a:xfrm>
        </p:spPr>
        <p:txBody>
          <a:bodyPr/>
          <a:lstStyle>
            <a:lvl1pPr>
              <a:defRPr>
                <a:solidFill>
                  <a:schemeClr val="bg1"/>
                </a:solidFill>
              </a:defRPr>
            </a:lvl1pPr>
          </a:lstStyle>
          <a:p>
            <a:pPr>
              <a:defRPr/>
            </a:pPr>
            <a:fld id="{8FCBB901-F128-49EA-841A-6299906907D8}" type="slidenum">
              <a:rPr lang="en-US">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829914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6" descr="PNNL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92875" y="5670550"/>
            <a:ext cx="26511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Proudly_Operated_by_Battelle_Ony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92875" y="6400800"/>
            <a:ext cx="2651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722313" y="3692285"/>
            <a:ext cx="7772400" cy="1362075"/>
          </a:xfrm>
        </p:spPr>
        <p:txBody>
          <a:bodyPr/>
          <a:lstStyle>
            <a:lvl1pPr algn="l">
              <a:defRPr sz="4000" b="1" cap="all"/>
            </a:lvl1pPr>
          </a:lstStyle>
          <a:p>
            <a:r>
              <a:rPr lang="en-US"/>
              <a:t>Click to edit Master title style</a:t>
            </a:r>
            <a:endParaRPr lang="en-US" dirty="0"/>
          </a:p>
        </p:txBody>
      </p:sp>
      <p:sp>
        <p:nvSpPr>
          <p:cNvPr id="8" name="Text Placeholder 2"/>
          <p:cNvSpPr>
            <a:spLocks noGrp="1"/>
          </p:cNvSpPr>
          <p:nvPr>
            <p:ph type="body" idx="1"/>
          </p:nvPr>
        </p:nvSpPr>
        <p:spPr>
          <a:xfrm>
            <a:off x="722313" y="219209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6"/>
          <p:cNvSpPr>
            <a:spLocks noGrp="1"/>
          </p:cNvSpPr>
          <p:nvPr>
            <p:ph type="sldNum" sz="quarter" idx="10"/>
          </p:nvPr>
        </p:nvSpPr>
        <p:spPr>
          <a:xfrm>
            <a:off x="112713" y="6483350"/>
            <a:ext cx="509587" cy="365125"/>
          </a:xfrm>
        </p:spPr>
        <p:txBody>
          <a:bodyPr/>
          <a:lstStyle>
            <a:lvl1pPr>
              <a:defRPr/>
            </a:lvl1pPr>
          </a:lstStyle>
          <a:p>
            <a:pPr>
              <a:defRPr/>
            </a:pPr>
            <a:fld id="{B9931600-9552-4D03-86AD-01F71C6DB362}"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589385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fld id="{94F5F749-EC0F-46BD-8D03-D52B8DA6567A}" type="datetimeFigureOut">
              <a:rPr lang="en-US">
                <a:solidFill>
                  <a:prstClr val="black"/>
                </a:solidFill>
              </a:rPr>
              <a:pPr defTabSz="914400" fontAlgn="base">
                <a:spcBef>
                  <a:spcPct val="0"/>
                </a:spcBef>
                <a:spcAft>
                  <a:spcPct val="0"/>
                </a:spcAft>
                <a:defRPr/>
              </a:pPr>
              <a:t>11/26/2023</a:t>
            </a:fld>
            <a:endParaRPr lang="en-US">
              <a:solidFill>
                <a:prstClr val="black"/>
              </a:solidFill>
            </a:endParaRPr>
          </a:p>
        </p:txBody>
      </p:sp>
      <p:sp>
        <p:nvSpPr>
          <p:cNvPr id="3" name="Footer Placeholder 4"/>
          <p:cNvSpPr>
            <a:spLocks noGrp="1"/>
          </p:cNvSpPr>
          <p:nvPr>
            <p:ph type="ftr" sz="quarter" idx="11"/>
          </p:nvPr>
        </p:nvSpPr>
        <p:spPr>
          <a:xfrm>
            <a:off x="3124200" y="6356350"/>
            <a:ext cx="2895600" cy="365125"/>
          </a:xfrm>
          <a:prstGeom prst="rect">
            <a:avLst/>
          </a:prstGeom>
        </p:spPr>
        <p:txBody>
          <a:bodyPr/>
          <a:lstStyle>
            <a:lvl1pPr>
              <a:defRPr>
                <a:latin typeface="Arial" pitchFamily="34" charset="0"/>
                <a:ea typeface="ＭＳ Ｐゴシック"/>
                <a:cs typeface="ＭＳ Ｐゴシック"/>
              </a:defRPr>
            </a:lvl1pPr>
          </a:lstStyle>
          <a:p>
            <a:pPr defTabSz="914400" fontAlgn="base">
              <a:spcBef>
                <a:spcPct val="0"/>
              </a:spcBef>
              <a:spcAft>
                <a:spcPct val="0"/>
              </a:spcAft>
              <a:defRPr/>
            </a:pPr>
            <a:endParaRPr lang="en-US">
              <a:solidFill>
                <a:prstClr val="black"/>
              </a:solidFill>
            </a:endParaRPr>
          </a:p>
        </p:txBody>
      </p:sp>
      <p:sp>
        <p:nvSpPr>
          <p:cNvPr id="4" name="Slide Number Placeholder 5"/>
          <p:cNvSpPr>
            <a:spLocks noGrp="1"/>
          </p:cNvSpPr>
          <p:nvPr>
            <p:ph type="sldNum" sz="quarter" idx="12"/>
          </p:nvPr>
        </p:nvSpPr>
        <p:spPr/>
        <p:txBody>
          <a:bodyPr/>
          <a:lstStyle>
            <a:lvl1pPr>
              <a:defRPr/>
            </a:lvl1pPr>
          </a:lstStyle>
          <a:p>
            <a:pPr>
              <a:defRPr/>
            </a:pPr>
            <a:fld id="{A81200CA-D834-469D-BE2A-8F1D84F648D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516610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so title">
    <p:spTree>
      <p:nvGrpSpPr>
        <p:cNvPr id="1" name=""/>
        <p:cNvGrpSpPr/>
        <p:nvPr/>
      </p:nvGrpSpPr>
      <p:grpSpPr>
        <a:xfrm>
          <a:off x="0" y="0"/>
          <a:ext cx="0" cy="0"/>
          <a:chOff x="0" y="0"/>
          <a:chExt cx="0" cy="0"/>
        </a:xfrm>
      </p:grpSpPr>
      <p:sp>
        <p:nvSpPr>
          <p:cNvPr id="12" name="date and location"/>
          <p:cNvSpPr>
            <a:spLocks noGrp="1"/>
          </p:cNvSpPr>
          <p:nvPr>
            <p:ph type="body" sz="quarter" idx="13" hasCustomPrompt="1"/>
          </p:nvPr>
        </p:nvSpPr>
        <p:spPr>
          <a:xfrm>
            <a:off x="3289002" y="262268"/>
            <a:ext cx="5559552" cy="304800"/>
          </a:xfrm>
        </p:spPr>
        <p:txBody>
          <a:bodyPr anchor="ctr">
            <a:noAutofit/>
          </a:bodyPr>
          <a:lstStyle>
            <a:lvl1pPr algn="r">
              <a:buNone/>
              <a:defRPr sz="1100" kern="0" cap="all" spc="300" baseline="0">
                <a:solidFill>
                  <a:srgbClr val="595959"/>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DATE ALL CAPS  |   LOCATION ALL CAPS</a:t>
            </a:r>
          </a:p>
        </p:txBody>
      </p:sp>
      <p:cxnSp>
        <p:nvCxnSpPr>
          <p:cNvPr id="13" name="Straight Connector 12"/>
          <p:cNvCxnSpPr/>
          <p:nvPr userDrawn="1"/>
        </p:nvCxnSpPr>
        <p:spPr>
          <a:xfrm>
            <a:off x="3303533" y="3247660"/>
            <a:ext cx="5559552" cy="0"/>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9" name="Text Placeholder 27"/>
          <p:cNvSpPr>
            <a:spLocks noGrp="1"/>
          </p:cNvSpPr>
          <p:nvPr>
            <p:ph type="body" sz="quarter" idx="17" hasCustomPrompt="1"/>
          </p:nvPr>
        </p:nvSpPr>
        <p:spPr>
          <a:xfrm>
            <a:off x="3289002" y="5114264"/>
            <a:ext cx="5559552" cy="381000"/>
          </a:xfrm>
        </p:spPr>
        <p:txBody>
          <a:bodyPr wrap="none" lIns="0" tIns="0" rIns="0" bIns="0">
            <a:normAutofit/>
          </a:bodyPr>
          <a:lstStyle>
            <a:lvl1pPr algn="r">
              <a:buNone/>
              <a:defRPr sz="2400" i="0" baseline="0">
                <a:solidFill>
                  <a:schemeClr val="accent1"/>
                </a:solidFill>
              </a:defRPr>
            </a:lvl1pPr>
            <a:lvl2pPr algn="l">
              <a:buNone/>
              <a:defRPr/>
            </a:lvl2pPr>
            <a:lvl3pPr algn="l">
              <a:buNone/>
              <a:defRPr/>
            </a:lvl3pPr>
            <a:lvl4pPr algn="l">
              <a:buNone/>
              <a:defRPr/>
            </a:lvl4pPr>
            <a:lvl5pPr algn="l">
              <a:buNone/>
              <a:defRPr/>
            </a:lvl5pPr>
          </a:lstStyle>
          <a:p>
            <a:pPr lvl="0"/>
            <a:r>
              <a:rPr lang="en-US" dirty="0"/>
              <a:t>Presenter Name</a:t>
            </a:r>
          </a:p>
        </p:txBody>
      </p:sp>
      <p:sp>
        <p:nvSpPr>
          <p:cNvPr id="20" name="Text Placeholder 27"/>
          <p:cNvSpPr>
            <a:spLocks noGrp="1"/>
          </p:cNvSpPr>
          <p:nvPr>
            <p:ph type="body" sz="quarter" idx="18" hasCustomPrompt="1"/>
          </p:nvPr>
        </p:nvSpPr>
        <p:spPr>
          <a:xfrm>
            <a:off x="3289002" y="5582097"/>
            <a:ext cx="5559552" cy="381000"/>
          </a:xfrm>
        </p:spPr>
        <p:txBody>
          <a:bodyPr wrap="none" lIns="0" tIns="0" rIns="0" bIns="0">
            <a:normAutofit/>
          </a:bodyPr>
          <a:lstStyle>
            <a:lvl1pPr algn="r">
              <a:buNone/>
              <a:defRPr sz="1050" i="0" kern="0" cap="all" spc="300" baseline="0">
                <a:solidFill>
                  <a:srgbClr val="595959"/>
                </a:solidFill>
              </a:defRPr>
            </a:lvl1pPr>
            <a:lvl2pPr algn="l">
              <a:buNone/>
              <a:defRPr/>
            </a:lvl2pPr>
            <a:lvl3pPr algn="l">
              <a:buNone/>
              <a:defRPr/>
            </a:lvl3pPr>
            <a:lvl4pPr algn="l">
              <a:buNone/>
              <a:defRPr/>
            </a:lvl4pPr>
            <a:lvl5pPr algn="l">
              <a:buNone/>
              <a:defRPr/>
            </a:lvl5pPr>
          </a:lstStyle>
          <a:p>
            <a:pPr lvl="0"/>
            <a:r>
              <a:rPr lang="en-US" dirty="0"/>
              <a:t>PRESENTER TITLE ALL CAPS</a:t>
            </a:r>
          </a:p>
        </p:txBody>
      </p:sp>
      <p:pic>
        <p:nvPicPr>
          <p:cNvPr id="21" name="Picture 20" descr="gray border large_A.png"/>
          <p:cNvPicPr>
            <a:picLocks noChangeAspect="1"/>
          </p:cNvPicPr>
          <p:nvPr userDrawn="1"/>
        </p:nvPicPr>
        <p:blipFill>
          <a:blip r:embed="rId2" cstate="print"/>
          <a:stretch>
            <a:fillRect/>
          </a:stretch>
        </p:blipFill>
        <p:spPr>
          <a:xfrm>
            <a:off x="0" y="6030047"/>
            <a:ext cx="9144000" cy="827953"/>
          </a:xfrm>
          <a:prstGeom prst="rect">
            <a:avLst/>
          </a:prstGeom>
        </p:spPr>
      </p:pic>
      <p:pic>
        <p:nvPicPr>
          <p:cNvPr id="16" name="Picture 15"/>
          <p:cNvPicPr>
            <a:picLocks noChangeAspect="1"/>
          </p:cNvPicPr>
          <p:nvPr userDrawn="1"/>
        </p:nvPicPr>
        <p:blipFill>
          <a:blip r:embed="rId3" cstate="print"/>
          <a:stretch>
            <a:fillRect/>
          </a:stretch>
        </p:blipFill>
        <p:spPr>
          <a:xfrm>
            <a:off x="378979" y="2523277"/>
            <a:ext cx="2586158" cy="1220048"/>
          </a:xfrm>
          <a:prstGeom prst="rect">
            <a:avLst/>
          </a:prstGeom>
        </p:spPr>
      </p:pic>
      <p:sp>
        <p:nvSpPr>
          <p:cNvPr id="17" name="Text Placeholder 27"/>
          <p:cNvSpPr>
            <a:spLocks noGrp="1"/>
          </p:cNvSpPr>
          <p:nvPr>
            <p:ph type="body" sz="quarter" idx="16" hasCustomPrompt="1"/>
          </p:nvPr>
        </p:nvSpPr>
        <p:spPr>
          <a:xfrm>
            <a:off x="3289002" y="3475680"/>
            <a:ext cx="5559552" cy="867720"/>
          </a:xfrm>
        </p:spPr>
        <p:txBody>
          <a:bodyPr wrap="square" lIns="0" tIns="0" rIns="0" bIns="0">
            <a:normAutofit/>
          </a:bodyPr>
          <a:lstStyle>
            <a:lvl1pPr marL="0" indent="0" algn="l">
              <a:buNone/>
              <a:defRPr sz="2400" i="1" baseline="0">
                <a:solidFill>
                  <a:srgbClr val="595959"/>
                </a:solidFill>
              </a:defRPr>
            </a:lvl1pPr>
            <a:lvl2pPr algn="l">
              <a:buNone/>
              <a:defRPr/>
            </a:lvl2pPr>
            <a:lvl3pPr algn="l">
              <a:buNone/>
              <a:defRPr/>
            </a:lvl3pPr>
            <a:lvl4pPr algn="l">
              <a:buNone/>
              <a:defRPr/>
            </a:lvl4pPr>
            <a:lvl5pPr algn="l">
              <a:buNone/>
              <a:defRPr/>
            </a:lvl5pPr>
          </a:lstStyle>
          <a:p>
            <a:pPr lvl="0"/>
            <a:r>
              <a:rPr lang="en-US" dirty="0"/>
              <a:t>Subtitle of Presentation</a:t>
            </a:r>
          </a:p>
        </p:txBody>
      </p:sp>
      <p:sp>
        <p:nvSpPr>
          <p:cNvPr id="22" name="Text Placeholder 21"/>
          <p:cNvSpPr>
            <a:spLocks noGrp="1"/>
          </p:cNvSpPr>
          <p:nvPr>
            <p:ph type="body" sz="quarter" idx="19" hasCustomPrompt="1"/>
          </p:nvPr>
        </p:nvSpPr>
        <p:spPr>
          <a:xfrm>
            <a:off x="3276600" y="1419439"/>
            <a:ext cx="5562600" cy="1600200"/>
          </a:xfrm>
        </p:spPr>
        <p:txBody>
          <a:bodyPr lIns="0" tIns="0" rIns="0" bIns="0" anchor="b">
            <a:noAutofit/>
          </a:bodyPr>
          <a:lstStyle>
            <a:lvl1pPr marL="0" indent="0">
              <a:lnSpc>
                <a:spcPct val="100000"/>
              </a:lnSpc>
              <a:spcBef>
                <a:spcPts val="0"/>
              </a:spcBef>
              <a:spcAft>
                <a:spcPts val="0"/>
              </a:spcAft>
              <a:buFontTx/>
              <a:buNone/>
              <a:defRPr sz="3400" baseline="0">
                <a:solidFill>
                  <a:schemeClr val="accent1"/>
                </a:solidFill>
              </a:defRPr>
            </a:lvl1pPr>
            <a:lvl2pPr marL="0" indent="0">
              <a:buFontTx/>
              <a:buNone/>
              <a:defRPr/>
            </a:lvl2pPr>
            <a:lvl3pPr marL="0" indent="0">
              <a:buFontTx/>
              <a:buNone/>
              <a:defRPr/>
            </a:lvl3pPr>
          </a:lstStyle>
          <a:p>
            <a:pPr lvl="0"/>
            <a:r>
              <a:rPr lang="en-US" dirty="0"/>
              <a:t>Title of Presentation</a:t>
            </a:r>
          </a:p>
        </p:txBody>
      </p:sp>
    </p:spTree>
    <p:extLst>
      <p:ext uri="{BB962C8B-B14F-4D97-AF65-F5344CB8AC3E}">
        <p14:creationId xmlns:p14="http://schemas.microsoft.com/office/powerpoint/2010/main" val="6691207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so transitional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600" y="2209800"/>
            <a:ext cx="7772400" cy="1362075"/>
          </a:xfrm>
        </p:spPr>
        <p:txBody>
          <a:bodyPr anchor="b"/>
          <a:lstStyle>
            <a:lvl1pPr algn="l">
              <a:defRPr sz="3200" b="1" cap="all" baseline="0">
                <a:solidFill>
                  <a:schemeClr val="accent1"/>
                </a:solidFill>
              </a:defRPr>
            </a:lvl1pPr>
          </a:lstStyle>
          <a:p>
            <a:r>
              <a:rPr lang="en-US" dirty="0"/>
              <a:t>transitional slide: Title</a:t>
            </a:r>
          </a:p>
        </p:txBody>
      </p:sp>
      <p:sp>
        <p:nvSpPr>
          <p:cNvPr id="5" name="Text Placeholder 2"/>
          <p:cNvSpPr>
            <a:spLocks noGrp="1"/>
          </p:cNvSpPr>
          <p:nvPr>
            <p:ph type="body" idx="1" hasCustomPrompt="1"/>
          </p:nvPr>
        </p:nvSpPr>
        <p:spPr>
          <a:xfrm>
            <a:off x="609600" y="3581400"/>
            <a:ext cx="7772400" cy="1500187"/>
          </a:xfrm>
        </p:spPr>
        <p:txBody>
          <a:bodyPr anchor="t"/>
          <a:lstStyle>
            <a:lvl1pPr marL="0" indent="0">
              <a:buNone/>
              <a:defRPr sz="2400" i="1" baseline="0">
                <a:solidFill>
                  <a:srgbClr val="595959"/>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Subtitle of Presentation</a:t>
            </a:r>
          </a:p>
        </p:txBody>
      </p:sp>
      <p:pic>
        <p:nvPicPr>
          <p:cNvPr id="6" name="Picture 5" descr="ISO-PPT-Yellow-Foot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105525"/>
            <a:ext cx="9144000" cy="752475"/>
          </a:xfrm>
          <a:prstGeom prst="rect">
            <a:avLst/>
          </a:prstGeom>
        </p:spPr>
      </p:pic>
    </p:spTree>
    <p:extLst>
      <p:ext uri="{BB962C8B-B14F-4D97-AF65-F5344CB8AC3E}">
        <p14:creationId xmlns:p14="http://schemas.microsoft.com/office/powerpoint/2010/main" val="2140156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so 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Text Placeholder 7"/>
          <p:cNvSpPr>
            <a:spLocks noGrp="1"/>
          </p:cNvSpPr>
          <p:nvPr>
            <p:ph type="body" sz="quarter" idx="11"/>
          </p:nvPr>
        </p:nvSpPr>
        <p:spPr>
          <a:xfrm>
            <a:off x="457200" y="1600200"/>
            <a:ext cx="8229600" cy="4419600"/>
          </a:xfr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7964108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so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3200">
                <a:solidFill>
                  <a:srgbClr val="595959"/>
                </a:solidFil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92166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Line Title + Content">
    <p:spTree>
      <p:nvGrpSpPr>
        <p:cNvPr id="1" name=""/>
        <p:cNvGrpSpPr/>
        <p:nvPr/>
      </p:nvGrpSpPr>
      <p:grpSpPr>
        <a:xfrm>
          <a:off x="0" y="0"/>
          <a:ext cx="0" cy="0"/>
          <a:chOff x="0" y="0"/>
          <a:chExt cx="0" cy="0"/>
        </a:xfrm>
      </p:grpSpPr>
      <p:sp>
        <p:nvSpPr>
          <p:cNvPr id="10" name="Rectangle 9"/>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8" name="Title 1"/>
          <p:cNvSpPr>
            <a:spLocks noGrp="1"/>
          </p:cNvSpPr>
          <p:nvPr>
            <p:ph type="title"/>
          </p:nvPr>
        </p:nvSpPr>
        <p:spPr>
          <a:xfrm>
            <a:off x="457200" y="356613"/>
            <a:ext cx="6629400" cy="1005840"/>
          </a:xfrm>
        </p:spPr>
        <p:txBody>
          <a:bodyPr lIns="0" tIns="0" rIns="0" bIns="0" anchor="t" anchorCtr="0">
            <a:spAutoFit/>
          </a:bodyPr>
          <a:lstStyle>
            <a:lvl1pPr algn="l">
              <a:defRPr sz="2500" b="1">
                <a:solidFill>
                  <a:srgbClr val="D57500"/>
                </a:solidFill>
                <a:latin typeface="Arial"/>
                <a:cs typeface="Arial"/>
              </a:defRPr>
            </a:lvl1pPr>
          </a:lstStyle>
          <a:p>
            <a:r>
              <a:rPr lang="en-US" dirty="0"/>
              <a:t>Click to edit Master title style</a:t>
            </a:r>
          </a:p>
        </p:txBody>
      </p:sp>
      <p:sp>
        <p:nvSpPr>
          <p:cNvPr id="9" name="Content Placeholder 2"/>
          <p:cNvSpPr>
            <a:spLocks noGrp="1"/>
          </p:cNvSpPr>
          <p:nvPr>
            <p:ph idx="1"/>
          </p:nvPr>
        </p:nvSpPr>
        <p:spPr>
          <a:xfrm>
            <a:off x="457200" y="1828799"/>
            <a:ext cx="82296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B0510619-C3DC-1742-8D97-AA04E4DA4882}"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1624847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so  blank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19738864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so question slide">
    <p:spTree>
      <p:nvGrpSpPr>
        <p:cNvPr id="1" name=""/>
        <p:cNvGrpSpPr/>
        <p:nvPr/>
      </p:nvGrpSpPr>
      <p:grpSpPr>
        <a:xfrm>
          <a:off x="0" y="0"/>
          <a:ext cx="0" cy="0"/>
          <a:chOff x="0" y="0"/>
          <a:chExt cx="0" cy="0"/>
        </a:xfrm>
      </p:grpSpPr>
      <p:pic>
        <p:nvPicPr>
          <p:cNvPr id="11" name="Picture 10" descr="question_text copy.png"/>
          <p:cNvPicPr>
            <a:picLocks noChangeAspect="1"/>
          </p:cNvPicPr>
          <p:nvPr userDrawn="1"/>
        </p:nvPicPr>
        <p:blipFill>
          <a:blip r:embed="rId2" cstate="print"/>
          <a:stretch>
            <a:fillRect/>
          </a:stretch>
        </p:blipFill>
        <p:spPr>
          <a:xfrm>
            <a:off x="1054100" y="3057175"/>
            <a:ext cx="3718253" cy="743651"/>
          </a:xfrm>
          <a:prstGeom prst="rect">
            <a:avLst/>
          </a:prstGeom>
        </p:spPr>
      </p:pic>
      <p:pic>
        <p:nvPicPr>
          <p:cNvPr id="13" name="Picture 12" descr="blue_question.png"/>
          <p:cNvPicPr>
            <a:picLocks noChangeAspect="1"/>
          </p:cNvPicPr>
          <p:nvPr userDrawn="1"/>
        </p:nvPicPr>
        <p:blipFill>
          <a:blip r:embed="rId3" cstate="print"/>
          <a:stretch>
            <a:fillRect/>
          </a:stretch>
        </p:blipFill>
        <p:spPr>
          <a:xfrm>
            <a:off x="5410200" y="1200429"/>
            <a:ext cx="2895238" cy="4457143"/>
          </a:xfrm>
          <a:prstGeom prst="rect">
            <a:avLst/>
          </a:prstGeom>
        </p:spPr>
      </p:pic>
      <p:sp>
        <p:nvSpPr>
          <p:cNvPr id="8"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069579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iso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525963"/>
          </a:xfrm>
        </p:spPr>
        <p:txBody>
          <a:bodyPr>
            <a:normAutofit/>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200644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iso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normAutofit/>
          </a:bodyPr>
          <a:lstStyle>
            <a:lvl1pPr>
              <a:defRPr sz="2000">
                <a:solidFill>
                  <a:srgbClr val="595959"/>
                </a:solidFill>
              </a:defRPr>
            </a:lvl1pPr>
            <a:lvl2pPr>
              <a:defRPr sz="1800">
                <a:solidFill>
                  <a:srgbClr val="595959"/>
                </a:solidFill>
              </a:defRPr>
            </a:lvl2pPr>
            <a:lvl3pPr>
              <a:defRPr sz="1600">
                <a:solidFill>
                  <a:srgbClr val="595959"/>
                </a:solidFill>
              </a:defRPr>
            </a:lvl3pPr>
            <a:lvl4pPr>
              <a:defRPr sz="1400">
                <a:solidFill>
                  <a:srgbClr val="595959"/>
                </a:solidFill>
              </a:defRPr>
            </a:lvl4pPr>
            <a:lvl5pPr>
              <a:defRPr sz="1400">
                <a:solidFill>
                  <a:srgbClr val="595959"/>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p:cNvSpPr>
            <a:spLocks noGrp="1"/>
          </p:cNvSpPr>
          <p:nvPr>
            <p:ph type="sldNum" sz="quarter" idx="10"/>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817459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so title and char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7" name="Chart Placeholder 6"/>
          <p:cNvSpPr>
            <a:spLocks noGrp="1"/>
          </p:cNvSpPr>
          <p:nvPr>
            <p:ph type="chart" sz="quarter" idx="11"/>
          </p:nvPr>
        </p:nvSpPr>
        <p:spPr>
          <a:xfrm>
            <a:off x="457200" y="1600200"/>
            <a:ext cx="8229600" cy="4419600"/>
          </a:xfrm>
        </p:spPr>
        <p:txBody>
          <a:bodyPr/>
          <a:lstStyle>
            <a:lvl1pPr>
              <a:defRPr>
                <a:solidFill>
                  <a:srgbClr val="595959"/>
                </a:solidFill>
              </a:defRPr>
            </a:lvl1pPr>
          </a:lstStyle>
          <a:p>
            <a:r>
              <a:rPr lang="en-US" dirty="0"/>
              <a:t>Click icon to add chart</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05993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so title and smart art graphic">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8" name="SmartArt Placeholder 7"/>
          <p:cNvSpPr>
            <a:spLocks noGrp="1"/>
          </p:cNvSpPr>
          <p:nvPr>
            <p:ph type="dgm" sz="quarter" idx="11"/>
          </p:nvPr>
        </p:nvSpPr>
        <p:spPr>
          <a:xfrm>
            <a:off x="457200" y="1600200"/>
            <a:ext cx="8229600" cy="4416552"/>
          </a:xfrm>
        </p:spPr>
        <p:txBody>
          <a:bodyPr/>
          <a:lstStyle>
            <a:lvl1pPr>
              <a:defRPr>
                <a:solidFill>
                  <a:srgbClr val="595959"/>
                </a:solidFill>
              </a:defRPr>
            </a:lvl1pPr>
          </a:lstStyle>
          <a:p>
            <a:r>
              <a:rPr lang="en-US" dirty="0"/>
              <a:t>Click icon to add SmartArt graphic</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248169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so title and tab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lvl1pPr>
              <a:defRPr>
                <a:solidFill>
                  <a:srgbClr val="595959"/>
                </a:solidFill>
              </a:defRPr>
            </a:lvl1pPr>
          </a:lstStyle>
          <a:p>
            <a:r>
              <a:rPr lang="en-US"/>
              <a:t>Click to edit Master title style</a:t>
            </a:r>
            <a:endParaRPr lang="en-US" dirty="0"/>
          </a:p>
        </p:txBody>
      </p:sp>
      <p:sp>
        <p:nvSpPr>
          <p:cNvPr id="6" name="Table Placeholder 5"/>
          <p:cNvSpPr>
            <a:spLocks noGrp="1"/>
          </p:cNvSpPr>
          <p:nvPr>
            <p:ph type="tbl" sz="quarter" idx="10"/>
          </p:nvPr>
        </p:nvSpPr>
        <p:spPr>
          <a:xfrm>
            <a:off x="457200" y="1600200"/>
            <a:ext cx="8229600" cy="4416552"/>
          </a:xfrm>
        </p:spPr>
        <p:txBody>
          <a:bodyPr/>
          <a:lstStyle/>
          <a:p>
            <a:r>
              <a:rPr lang="en-US" dirty="0"/>
              <a:t>Click icon to add table</a:t>
            </a:r>
          </a:p>
        </p:txBody>
      </p:sp>
      <p:sp>
        <p:nvSpPr>
          <p:cNvPr id="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6660951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so content (L) &amp; pictur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645152" y="1600199"/>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6944504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so pictur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p:cNvSpPr>
            <a:spLocks noGrp="1"/>
          </p:cNvSpPr>
          <p:nvPr>
            <p:ph type="pic" sz="quarter" idx="13"/>
          </p:nvPr>
        </p:nvSpPr>
        <p:spPr>
          <a:xfrm>
            <a:off x="457200" y="1600200"/>
            <a:ext cx="4041648" cy="4526280"/>
          </a:xfrm>
        </p:spPr>
        <p:txBody>
          <a:bodyPr/>
          <a:lstStyle>
            <a:lvl1pPr>
              <a:defRPr>
                <a:solidFill>
                  <a:srgbClr val="595959"/>
                </a:solidFill>
              </a:defRPr>
            </a:lvl1pPr>
          </a:lstStyle>
          <a:p>
            <a:r>
              <a:rPr lang="en-US" dirty="0"/>
              <a:t>Click icon to add picture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61696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so content (L) &amp; ch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645152"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34247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Line Title + 2-Column Content">
    <p:spTree>
      <p:nvGrpSpPr>
        <p:cNvPr id="1" name=""/>
        <p:cNvGrpSpPr/>
        <p:nvPr/>
      </p:nvGrpSpPr>
      <p:grpSpPr>
        <a:xfrm>
          <a:off x="0" y="0"/>
          <a:ext cx="0" cy="0"/>
          <a:chOff x="0" y="0"/>
          <a:chExt cx="0" cy="0"/>
        </a:xfrm>
      </p:grpSpPr>
      <p:sp>
        <p:nvSpPr>
          <p:cNvPr id="9" name="Rectangle 8"/>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12" name="Content Placeholder 2"/>
          <p:cNvSpPr>
            <a:spLocks noGrp="1"/>
          </p:cNvSpPr>
          <p:nvPr>
            <p:ph sz="half" idx="1"/>
          </p:nvPr>
        </p:nvSpPr>
        <p:spPr>
          <a:xfrm>
            <a:off x="457200" y="1828799"/>
            <a:ext cx="3886200" cy="43434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2"/>
          </p:nvPr>
        </p:nvSpPr>
        <p:spPr>
          <a:xfrm>
            <a:off x="4800600" y="1828799"/>
            <a:ext cx="3886200" cy="4343400"/>
          </a:xfrm>
        </p:spPr>
        <p:txBody>
          <a:bodyPr lIns="0" t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8A472385-6839-5048-9797-D8A0E313B101}"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Tree>
    <p:extLst>
      <p:ext uri="{BB962C8B-B14F-4D97-AF65-F5344CB8AC3E}">
        <p14:creationId xmlns:p14="http://schemas.microsoft.com/office/powerpoint/2010/main" val="34544213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so ch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3"/>
          </p:nvPr>
        </p:nvSpPr>
        <p:spPr>
          <a:xfrm>
            <a:off x="457200" y="1600200"/>
            <a:ext cx="4041648" cy="4524375"/>
          </a:xfrm>
        </p:spPr>
        <p:txBody>
          <a:bodyPr/>
          <a:lstStyle>
            <a:lvl1pPr>
              <a:defRPr>
                <a:solidFill>
                  <a:srgbClr val="595959"/>
                </a:solidFill>
              </a:defRPr>
            </a:lvl1pPr>
          </a:lstStyle>
          <a:p>
            <a:r>
              <a:rPr lang="en-US" dirty="0"/>
              <a:t>Click icon to add chart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401054836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so content (L) &amp; table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645152"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4901075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so table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457200" y="1600200"/>
            <a:ext cx="4041648" cy="4526280"/>
          </a:xfrm>
        </p:spPr>
        <p:txBody>
          <a:bodyPr/>
          <a:lstStyle>
            <a:lvl1pPr>
              <a:defRPr>
                <a:solidFill>
                  <a:srgbClr val="595959"/>
                </a:solidFill>
              </a:defRPr>
            </a:lvl1pPr>
          </a:lstStyle>
          <a:p>
            <a:r>
              <a:rPr lang="en-US" dirty="0"/>
              <a:t>Click icon to add table</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163747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so content (L) &amp; smart art graphic (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645152"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319631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so smart art graphic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199"/>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martArt Placeholder 8"/>
          <p:cNvSpPr>
            <a:spLocks noGrp="1"/>
          </p:cNvSpPr>
          <p:nvPr>
            <p:ph type="dgm" sz="quarter" idx="13"/>
          </p:nvPr>
        </p:nvSpPr>
        <p:spPr>
          <a:xfrm>
            <a:off x="457200" y="1600199"/>
            <a:ext cx="4041648" cy="4526280"/>
          </a:xfrm>
        </p:spPr>
        <p:txBody>
          <a:bodyPr/>
          <a:lstStyle>
            <a:lvl1pPr>
              <a:defRPr>
                <a:solidFill>
                  <a:srgbClr val="595959"/>
                </a:solidFill>
              </a:defRPr>
            </a:lvl1pPr>
          </a:lstStyle>
          <a:p>
            <a:r>
              <a:rPr lang="en-US" dirty="0"/>
              <a:t>Click icon to add SmartArt graphic</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217115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so content (L) &amp; media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645152"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28343552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so media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Media Placeholder 6"/>
          <p:cNvSpPr>
            <a:spLocks noGrp="1"/>
          </p:cNvSpPr>
          <p:nvPr>
            <p:ph type="media" sz="quarter" idx="13"/>
          </p:nvPr>
        </p:nvSpPr>
        <p:spPr>
          <a:xfrm>
            <a:off x="457200" y="1600200"/>
            <a:ext cx="4041648" cy="4526280"/>
          </a:xfrm>
        </p:spPr>
        <p:txBody>
          <a:bodyPr/>
          <a:lstStyle>
            <a:lvl1pPr>
              <a:defRPr>
                <a:solidFill>
                  <a:srgbClr val="595959"/>
                </a:solidFill>
              </a:defRPr>
            </a:lvl1pPr>
          </a:lstStyle>
          <a:p>
            <a:r>
              <a:rPr lang="en-US" dirty="0"/>
              <a:t>Click icon to add media</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634204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so content (L) &amp; clip ar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645152"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33501024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so clip art (L) &amp; content (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648200" y="1600200"/>
            <a:ext cx="4038600" cy="4525963"/>
          </a:xfrm>
        </p:spPr>
        <p:txBody>
          <a:bodyPr/>
          <a:lstStyle>
            <a:lvl1pPr>
              <a:defRPr sz="2400">
                <a:solidFill>
                  <a:srgbClr val="595959"/>
                </a:solidFill>
              </a:defRPr>
            </a:lvl1pPr>
            <a:lvl2pPr>
              <a:defRPr sz="2000">
                <a:solidFill>
                  <a:srgbClr val="595959"/>
                </a:solidFill>
              </a:defRPr>
            </a:lvl2pPr>
            <a:lvl3pPr>
              <a:defRPr sz="1800">
                <a:solidFill>
                  <a:srgbClr val="595959"/>
                </a:solidFill>
              </a:defRPr>
            </a:lvl3pPr>
            <a:lvl4pPr>
              <a:defRPr sz="1600">
                <a:solidFill>
                  <a:srgbClr val="595959"/>
                </a:solidFill>
              </a:defRPr>
            </a:lvl4pPr>
            <a:lvl5pPr>
              <a:defRPr sz="1600">
                <a:solidFill>
                  <a:srgbClr val="595959"/>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lipArt Placeholder 8"/>
          <p:cNvSpPr>
            <a:spLocks noGrp="1"/>
          </p:cNvSpPr>
          <p:nvPr>
            <p:ph type="clipArt" sz="quarter" idx="13"/>
          </p:nvPr>
        </p:nvSpPr>
        <p:spPr>
          <a:xfrm>
            <a:off x="457200" y="1600200"/>
            <a:ext cx="4041648" cy="4524375"/>
          </a:xfrm>
        </p:spPr>
        <p:txBody>
          <a:bodyPr/>
          <a:lstStyle>
            <a:lvl1pPr>
              <a:defRPr>
                <a:solidFill>
                  <a:srgbClr val="595959"/>
                </a:solidFill>
              </a:defRPr>
            </a:lvl1pPr>
          </a:lstStyle>
          <a:p>
            <a:r>
              <a:rPr lang="en-US" dirty="0"/>
              <a:t>Click icon to add clip art</a:t>
            </a:r>
          </a:p>
        </p:txBody>
      </p:sp>
      <p:sp>
        <p:nvSpPr>
          <p:cNvPr id="5"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fld id="{10C7F894-2A36-495D-AB7C-1055F7AC0F9D}" type="slidenum">
              <a:rPr lang="en-US" smtClean="0"/>
              <a:pPr/>
              <a:t>‹#›</a:t>
            </a:fld>
            <a:endParaRPr lang="en-US" dirty="0"/>
          </a:p>
        </p:txBody>
      </p:sp>
    </p:spTree>
    <p:extLst>
      <p:ext uri="{BB962C8B-B14F-4D97-AF65-F5344CB8AC3E}">
        <p14:creationId xmlns:p14="http://schemas.microsoft.com/office/powerpoint/2010/main" val="152891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Line Title + 2-Column Comparison">
    <p:spTree>
      <p:nvGrpSpPr>
        <p:cNvPr id="1" name=""/>
        <p:cNvGrpSpPr/>
        <p:nvPr/>
      </p:nvGrpSpPr>
      <p:grpSpPr>
        <a:xfrm>
          <a:off x="0" y="0"/>
          <a:ext cx="0" cy="0"/>
          <a:chOff x="0" y="0"/>
          <a:chExt cx="0" cy="0"/>
        </a:xfrm>
      </p:grpSpPr>
      <p:sp>
        <p:nvSpPr>
          <p:cNvPr id="12" name="Rectangle 11"/>
          <p:cNvSpPr/>
          <p:nvPr userDrawn="1"/>
        </p:nvSpPr>
        <p:spPr>
          <a:xfrm>
            <a:off x="0" y="1371600"/>
            <a:ext cx="9144000" cy="5486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bg1"/>
              </a:solidFill>
            </a:endParaRPr>
          </a:p>
        </p:txBody>
      </p:sp>
      <p:sp>
        <p:nvSpPr>
          <p:cNvPr id="11" name="Title 1"/>
          <p:cNvSpPr>
            <a:spLocks noGrp="1"/>
          </p:cNvSpPr>
          <p:nvPr>
            <p:ph type="title"/>
          </p:nvPr>
        </p:nvSpPr>
        <p:spPr>
          <a:xfrm>
            <a:off x="457200" y="356613"/>
            <a:ext cx="6629400" cy="1005840"/>
          </a:xfrm>
        </p:spPr>
        <p:txBody>
          <a:bodyPr lIns="0" tIns="0" rIns="0" bIns="0" anchor="t">
            <a:spAutoFit/>
          </a:bodyPr>
          <a:lstStyle>
            <a:lvl1pPr algn="l">
              <a:defRPr sz="2500" b="1">
                <a:solidFill>
                  <a:srgbClr val="D57500"/>
                </a:solidFill>
                <a:latin typeface="Arial"/>
                <a:cs typeface="Arial"/>
              </a:defRPr>
            </a:lvl1pPr>
          </a:lstStyle>
          <a:p>
            <a:r>
              <a:rPr lang="en-US" dirty="0"/>
              <a:t>Click to edit Master title style</a:t>
            </a:r>
          </a:p>
        </p:txBody>
      </p:sp>
      <p:sp>
        <p:nvSpPr>
          <p:cNvPr id="2" name="Date Placeholder 1"/>
          <p:cNvSpPr>
            <a:spLocks noGrp="1"/>
          </p:cNvSpPr>
          <p:nvPr>
            <p:ph type="dt" sz="half" idx="10"/>
          </p:nvPr>
        </p:nvSpPr>
        <p:spPr>
          <a:xfrm>
            <a:off x="457200" y="6356350"/>
            <a:ext cx="2133600" cy="365125"/>
          </a:xfrm>
          <a:prstGeom prst="rect">
            <a:avLst/>
          </a:prstGeom>
        </p:spPr>
        <p:txBody>
          <a:bodyPr/>
          <a:lstStyle/>
          <a:p>
            <a:fld id="{27EAC28F-3273-5C49-95C3-ED78200C4FB4}" type="datetime4">
              <a:rPr lang="en-US" smtClean="0"/>
              <a:t>November 26, 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A505DBE7-0ACF-E348-BBE2-A615BCE1D797}" type="slidenum">
              <a:rPr lang="en-US" smtClean="0"/>
              <a:t>‹#›</a:t>
            </a:fld>
            <a:endParaRPr lang="en-US"/>
          </a:p>
        </p:txBody>
      </p:sp>
      <p:sp>
        <p:nvSpPr>
          <p:cNvPr id="9" name="Text Placeholder 2"/>
          <p:cNvSpPr>
            <a:spLocks noGrp="1"/>
          </p:cNvSpPr>
          <p:nvPr>
            <p:ph type="body" idx="1"/>
          </p:nvPr>
        </p:nvSpPr>
        <p:spPr>
          <a:xfrm>
            <a:off x="457200" y="1828800"/>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4572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3"/>
          </p:nvPr>
        </p:nvSpPr>
        <p:spPr>
          <a:xfrm>
            <a:off x="4800600" y="1828799"/>
            <a:ext cx="3886200" cy="640080"/>
          </a:xfrm>
        </p:spPr>
        <p:txBody>
          <a:bodyPr lIns="0" tIns="0" rIns="0" bIns="0" anchor="t">
            <a:spAutoFit/>
          </a:bodyPr>
          <a:lstStyle>
            <a:lvl1pPr marL="0" indent="0">
              <a:buNone/>
              <a:defRPr sz="20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Content Placeholder 5"/>
          <p:cNvSpPr>
            <a:spLocks noGrp="1"/>
          </p:cNvSpPr>
          <p:nvPr>
            <p:ph sz="quarter" idx="4"/>
          </p:nvPr>
        </p:nvSpPr>
        <p:spPr>
          <a:xfrm>
            <a:off x="4800600" y="2514599"/>
            <a:ext cx="3886200" cy="3657600"/>
          </a:xfrm>
        </p:spPr>
        <p:txBody>
          <a:bodyPr lIns="0" tIns="0" rIns="0" bIns="0">
            <a:spAutoFit/>
          </a:bodyPr>
          <a:lstStyle>
            <a:lvl1pPr>
              <a:defRPr sz="2000">
                <a:latin typeface="Arial"/>
                <a:cs typeface="Arial"/>
              </a:defRPr>
            </a:lvl1pPr>
            <a:lvl2pPr>
              <a:defRPr sz="1800">
                <a:latin typeface="Arial"/>
                <a:cs typeface="Arial"/>
              </a:defRPr>
            </a:lvl2pPr>
            <a:lvl3pPr>
              <a:defRPr sz="1600">
                <a:latin typeface="Arial"/>
                <a:cs typeface="Arial"/>
              </a:defRPr>
            </a:lvl3pPr>
            <a:lvl4pPr>
              <a:defRPr sz="1400">
                <a:latin typeface="Arial"/>
                <a:cs typeface="Arial"/>
              </a:defRPr>
            </a:lvl4pPr>
            <a:lvl5pPr>
              <a:defRPr sz="14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272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3.png"/><Relationship Id="rId3" Type="http://schemas.openxmlformats.org/officeDocument/2006/relationships/slideLayout" Target="../slideLayouts/slideLayout20.xml"/><Relationship Id="rId21"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1.emf"/><Relationship Id="rId2" Type="http://schemas.openxmlformats.org/officeDocument/2006/relationships/slideLayout" Target="../slideLayouts/slideLayout19.xml"/><Relationship Id="rId16" Type="http://schemas.openxmlformats.org/officeDocument/2006/relationships/image" Target="../media/image10.jpg"/><Relationship Id="rId20"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image" Target="../media/image4.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image" Target="../media/image3.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2.emf"/><Relationship Id="rId5" Type="http://schemas.openxmlformats.org/officeDocument/2006/relationships/slideLayout" Target="../slideLayouts/slideLayout36.xml"/><Relationship Id="rId15" Type="http://schemas.openxmlformats.org/officeDocument/2006/relationships/image" Target="../media/image6.png"/><Relationship Id="rId10" Type="http://schemas.openxmlformats.org/officeDocument/2006/relationships/theme" Target="../theme/theme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4.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image" Target="../media/image18.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7.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16.png"/><Relationship Id="rId30" Type="http://schemas.openxmlformats.org/officeDocument/2006/relationships/image" Target="../media/image1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28.png"/><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heme" Target="../theme/theme5.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Platinum_PowerPoint_Background_08-19-2011.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itle Placeholder 1"/>
          <p:cNvSpPr>
            <a:spLocks noGrp="1"/>
          </p:cNvSpPr>
          <p:nvPr>
            <p:ph type="title"/>
          </p:nvPr>
        </p:nvSpPr>
        <p:spPr>
          <a:xfrm>
            <a:off x="457200" y="356613"/>
            <a:ext cx="6629400" cy="621792"/>
          </a:xfrm>
          <a:prstGeom prst="rect">
            <a:avLst/>
          </a:prstGeom>
        </p:spPr>
        <p:txBody>
          <a:bodyPr vert="horz" lIns="0" tIns="0" rIns="0" bIns="0" rtlCol="0" anchor="t">
            <a:spAutoFit/>
          </a:bodyPr>
          <a:lstStyle/>
          <a:p>
            <a:r>
              <a:rPr lang="en-US" dirty="0"/>
              <a:t>Click to edit Master title style</a:t>
            </a:r>
          </a:p>
        </p:txBody>
      </p:sp>
      <p:sp>
        <p:nvSpPr>
          <p:cNvPr id="14"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1205DB16-F3E1-7B41-BE18-DA9132C94C8C}" type="datetime4">
              <a:rPr lang="en-US" smtClean="0"/>
              <a:t>November 26, 2023</a:t>
            </a:fld>
            <a:endParaRPr lang="en-US" dirty="0"/>
          </a:p>
        </p:txBody>
      </p:sp>
      <p:sp>
        <p:nvSpPr>
          <p:cNvPr id="16"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7"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8" name="Picture 17"/>
          <p:cNvPicPr>
            <a:picLocks noChangeAspect="1"/>
          </p:cNvPicPr>
          <p:nvPr/>
        </p:nvPicPr>
        <p:blipFill>
          <a:blip r:embed="rId20"/>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388304062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4" r:id="rId3"/>
    <p:sldLayoutId id="2147483715" r:id="rId4"/>
    <p:sldLayoutId id="2147483716" r:id="rId5"/>
    <p:sldLayoutId id="2147483717"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62" r:id="rId15"/>
    <p:sldLayoutId id="2147483764" r:id="rId16"/>
    <p:sldLayoutId id="2147483815" r:id="rId17"/>
  </p:sldLayoutIdLst>
  <p:hf hdr="0"/>
  <p:txStyles>
    <p:titleStyle>
      <a:lvl1pPr algn="l" defTabSz="457200" rtl="0" eaLnBrk="1" latinLnBrk="0" hangingPunct="1">
        <a:spcBef>
          <a:spcPct val="0"/>
        </a:spcBef>
        <a:buNone/>
        <a:defRPr sz="25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21"/>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22"/>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3"/>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4"/>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descr="Silver_PowerPoint_Background_08-19-2011.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356614"/>
            <a:ext cx="6629400" cy="492443"/>
          </a:xfrm>
          <a:prstGeom prst="rect">
            <a:avLst/>
          </a:prstGeom>
        </p:spPr>
        <p:txBody>
          <a:bodyPr vert="horz" lIns="0" tIns="0" rIns="0" bIns="0" rtlCol="0" anchor="t">
            <a:spAutoFit/>
          </a:bodyPr>
          <a:lstStyle/>
          <a:p>
            <a:r>
              <a:rPr lang="en-US" dirty="0"/>
              <a:t>Click to edit Master title style</a:t>
            </a:r>
          </a:p>
        </p:txBody>
      </p:sp>
      <p:sp>
        <p:nvSpPr>
          <p:cNvPr id="11"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7618D9BF-6AE6-5E41-A978-E5BD65476E9F}" type="datetime4">
              <a:rPr lang="en-US" smtClean="0"/>
              <a:t>November 26, 2023</a:t>
            </a:fld>
            <a:endParaRPr lang="en-US" dirty="0"/>
          </a:p>
        </p:txBody>
      </p:sp>
      <p:sp>
        <p:nvSpPr>
          <p:cNvPr id="13"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4"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6" name="Picture 15"/>
          <p:cNvPicPr>
            <a:picLocks noChangeAspect="1"/>
          </p:cNvPicPr>
          <p:nvPr/>
        </p:nvPicPr>
        <p:blipFill>
          <a:blip r:embed="rId17"/>
          <a:stretch>
            <a:fillRect/>
          </a:stretch>
        </p:blipFill>
        <p:spPr>
          <a:xfrm>
            <a:off x="7570482" y="128766"/>
            <a:ext cx="1444752" cy="728658"/>
          </a:xfrm>
          <a:prstGeom prst="rect">
            <a:avLst/>
          </a:prstGeom>
        </p:spPr>
      </p:pic>
    </p:spTree>
    <p:extLst>
      <p:ext uri="{BB962C8B-B14F-4D97-AF65-F5344CB8AC3E}">
        <p14:creationId xmlns:p14="http://schemas.microsoft.com/office/powerpoint/2010/main" val="1096815689"/>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hf hdr="0"/>
  <p:txStyles>
    <p:titleStyle>
      <a:lvl1pPr algn="l" defTabSz="457200" rtl="0" eaLnBrk="1" latinLnBrk="0" hangingPunct="1">
        <a:spcBef>
          <a:spcPct val="0"/>
        </a:spcBef>
        <a:buNone/>
        <a:defRPr sz="3200" b="1" kern="1200">
          <a:solidFill>
            <a:schemeClr val="bg1"/>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8"/>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9"/>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20"/>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21"/>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8"/>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457200" y="356612"/>
            <a:ext cx="6629400" cy="492443"/>
          </a:xfrm>
          <a:prstGeom prst="rect">
            <a:avLst/>
          </a:prstGeom>
        </p:spPr>
        <p:txBody>
          <a:bodyPr vert="horz" lIns="0" tIns="0" rIns="0" bIns="0" rtlCol="0" anchor="t">
            <a:spAutoFit/>
          </a:bodyPr>
          <a:lstStyle/>
          <a:p>
            <a:r>
              <a:rPr lang="en-US" dirty="0"/>
              <a:t>Click to edit Master title style</a:t>
            </a:r>
          </a:p>
        </p:txBody>
      </p:sp>
      <p:sp>
        <p:nvSpPr>
          <p:cNvPr id="8" name="Text Placeholder 2"/>
          <p:cNvSpPr>
            <a:spLocks noGrp="1"/>
          </p:cNvSpPr>
          <p:nvPr>
            <p:ph type="body" idx="1"/>
          </p:nvPr>
        </p:nvSpPr>
        <p:spPr>
          <a:xfrm>
            <a:off x="457200" y="1828800"/>
            <a:ext cx="8229600" cy="43434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lIns="0" tIns="0" rIns="0" bIns="0" rtlCol="0" anchor="ctr"/>
          <a:lstStyle>
            <a:lvl1pPr algn="l">
              <a:defRPr sz="900">
                <a:solidFill>
                  <a:srgbClr val="707276"/>
                </a:solidFill>
                <a:latin typeface="Arial"/>
                <a:cs typeface="Arial"/>
              </a:defRPr>
            </a:lvl1pPr>
          </a:lstStyle>
          <a:p>
            <a:fld id="{9ED044F3-2776-D54C-89C7-4C75660FFBCE}" type="datetime4">
              <a:rPr lang="en-US" smtClean="0"/>
              <a:t>November 26, 2023</a:t>
            </a:fld>
            <a:endParaRPr lang="en-US" dirty="0"/>
          </a:p>
        </p:txBody>
      </p:sp>
      <p:sp>
        <p:nvSpPr>
          <p:cNvPr id="10" name="Footer Placeholder 4"/>
          <p:cNvSpPr>
            <a:spLocks noGrp="1"/>
          </p:cNvSpPr>
          <p:nvPr>
            <p:ph type="ftr" sz="quarter" idx="3"/>
          </p:nvPr>
        </p:nvSpPr>
        <p:spPr>
          <a:xfrm>
            <a:off x="3124200" y="6356350"/>
            <a:ext cx="28956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dirty="0"/>
          </a:p>
        </p:txBody>
      </p:sp>
      <p:sp>
        <p:nvSpPr>
          <p:cNvPr id="11" name="Slide Number Placeholder 5"/>
          <p:cNvSpPr>
            <a:spLocks noGrp="1"/>
          </p:cNvSpPr>
          <p:nvPr>
            <p:ph type="sldNum" sz="quarter" idx="4"/>
          </p:nvPr>
        </p:nvSpPr>
        <p:spPr>
          <a:xfrm>
            <a:off x="6553200" y="6356350"/>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03722D57-58D6-9447-A6D5-A97F6C35A8FB}" type="slidenum">
              <a:rPr lang="en-US" smtClean="0"/>
              <a:pPr/>
              <a:t>‹#›</a:t>
            </a:fld>
            <a:endParaRPr lang="en-US" dirty="0"/>
          </a:p>
        </p:txBody>
      </p:sp>
      <p:pic>
        <p:nvPicPr>
          <p:cNvPr id="12" name="Picture 11"/>
          <p:cNvPicPr>
            <a:picLocks noChangeAspect="1"/>
          </p:cNvPicPr>
          <p:nvPr/>
        </p:nvPicPr>
        <p:blipFill>
          <a:blip r:embed="rId11"/>
          <a:stretch>
            <a:fillRect/>
          </a:stretch>
        </p:blipFill>
        <p:spPr>
          <a:xfrm>
            <a:off x="7571232" y="128016"/>
            <a:ext cx="1444752" cy="728657"/>
          </a:xfrm>
          <a:prstGeom prst="rect">
            <a:avLst/>
          </a:prstGeom>
        </p:spPr>
      </p:pic>
    </p:spTree>
    <p:extLst>
      <p:ext uri="{BB962C8B-B14F-4D97-AF65-F5344CB8AC3E}">
        <p14:creationId xmlns:p14="http://schemas.microsoft.com/office/powerpoint/2010/main" val="26148676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Lst>
  <p:hf hdr="0"/>
  <p:txStyles>
    <p:titleStyle>
      <a:lvl1pPr algn="l" defTabSz="457200" rtl="0" eaLnBrk="1" latinLnBrk="0" hangingPunct="1">
        <a:spcBef>
          <a:spcPct val="0"/>
        </a:spcBef>
        <a:buNone/>
        <a:defRPr sz="3200" b="1" kern="1200">
          <a:solidFill>
            <a:srgbClr val="D57500"/>
          </a:solidFill>
          <a:latin typeface="Arial"/>
          <a:ea typeface="+mj-ea"/>
          <a:cs typeface="Arial"/>
        </a:defRPr>
      </a:lvl1pPr>
    </p:titleStyle>
    <p:bodyStyle>
      <a:lvl1pPr marL="342900" indent="-342900" algn="l" defTabSz="457200" rtl="0" eaLnBrk="1" latinLnBrk="0" hangingPunct="1">
        <a:spcBef>
          <a:spcPct val="20000"/>
        </a:spcBef>
        <a:buSzPct val="100000"/>
        <a:buFontTx/>
        <a:buBlip>
          <a:blip r:embed="rId12"/>
        </a:buBlip>
        <a:defRPr sz="2000" kern="1200">
          <a:solidFill>
            <a:schemeClr val="tx1"/>
          </a:solidFill>
          <a:latin typeface="Arial"/>
          <a:ea typeface="+mn-ea"/>
          <a:cs typeface="Arial"/>
        </a:defRPr>
      </a:lvl1pPr>
      <a:lvl2pPr marL="742950" indent="-285750" algn="l" defTabSz="457200" rtl="0" eaLnBrk="1" latinLnBrk="0" hangingPunct="1">
        <a:spcBef>
          <a:spcPct val="20000"/>
        </a:spcBef>
        <a:buSzPct val="100000"/>
        <a:buFontTx/>
        <a:buBlip>
          <a:blip r:embed="rId13"/>
        </a:buBlip>
        <a:defRPr sz="1800" kern="1200">
          <a:solidFill>
            <a:schemeClr val="tx1"/>
          </a:solidFill>
          <a:latin typeface="Arial"/>
          <a:ea typeface="+mn-ea"/>
          <a:cs typeface="Arial"/>
        </a:defRPr>
      </a:lvl2pPr>
      <a:lvl3pPr marL="1143000" indent="-228600" algn="l" defTabSz="457200" rtl="0" eaLnBrk="1" latinLnBrk="0" hangingPunct="1">
        <a:spcBef>
          <a:spcPct val="20000"/>
        </a:spcBef>
        <a:buSzPct val="100000"/>
        <a:buFontTx/>
        <a:buBlip>
          <a:blip r:embed="rId14"/>
        </a:buBlip>
        <a:defRPr sz="1600" kern="1200">
          <a:solidFill>
            <a:schemeClr val="tx1"/>
          </a:solidFill>
          <a:latin typeface="Arial"/>
          <a:ea typeface="+mn-ea"/>
          <a:cs typeface="Arial"/>
        </a:defRPr>
      </a:lvl3pPr>
      <a:lvl4pPr marL="1600200" indent="-228600" algn="l" defTabSz="457200" rtl="0" eaLnBrk="1" latinLnBrk="0" hangingPunct="1">
        <a:spcBef>
          <a:spcPct val="20000"/>
        </a:spcBef>
        <a:buSzPct val="100000"/>
        <a:buFontTx/>
        <a:buBlip>
          <a:blip r:embed="rId15"/>
        </a:buBlip>
        <a:defRPr sz="1400" kern="1200">
          <a:solidFill>
            <a:schemeClr val="tx1"/>
          </a:solidFill>
          <a:latin typeface="Arial"/>
          <a:ea typeface="+mn-ea"/>
          <a:cs typeface="Arial"/>
        </a:defRPr>
      </a:lvl4pPr>
      <a:lvl5pPr marL="2057400" indent="-228600" algn="l" defTabSz="457200" rtl="0" eaLnBrk="1" latinLnBrk="0" hangingPunct="1">
        <a:spcBef>
          <a:spcPct val="20000"/>
        </a:spcBef>
        <a:buSzPct val="100000"/>
        <a:buFontTx/>
        <a:buBlip>
          <a:blip r:embed="rId12"/>
        </a:buBlip>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4663" y="460375"/>
            <a:ext cx="8204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92125" y="1676400"/>
            <a:ext cx="8186738"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6"/>
          <p:cNvSpPr>
            <a:spLocks noGrp="1"/>
          </p:cNvSpPr>
          <p:nvPr>
            <p:ph type="sldNum" sz="quarter" idx="4"/>
          </p:nvPr>
        </p:nvSpPr>
        <p:spPr>
          <a:xfrm>
            <a:off x="173038" y="6453188"/>
            <a:ext cx="509587" cy="268287"/>
          </a:xfrm>
          <a:prstGeom prst="rect">
            <a:avLst/>
          </a:prstGeom>
        </p:spPr>
        <p:txBody>
          <a:bodyPr vert="horz" wrap="square" lIns="91440" tIns="45720" rIns="91440" bIns="45720" numCol="1" anchor="t" anchorCtr="0" compatLnSpc="1">
            <a:prstTxWarp prst="textNoShape">
              <a:avLst/>
            </a:prstTxWarp>
          </a:bodyPr>
          <a:lstStyle>
            <a:lvl1pPr>
              <a:defRPr sz="900">
                <a:latin typeface="Arial" charset="0"/>
                <a:ea typeface="ＭＳ Ｐゴシック" pitchFamily="-109" charset="-128"/>
                <a:cs typeface="+mn-cs"/>
              </a:defRPr>
            </a:lvl1pPr>
          </a:lstStyle>
          <a:p>
            <a:pPr defTabSz="914400" fontAlgn="base">
              <a:spcBef>
                <a:spcPct val="0"/>
              </a:spcBef>
              <a:spcAft>
                <a:spcPct val="0"/>
              </a:spcAft>
              <a:defRPr/>
            </a:pPr>
            <a:fld id="{0732C337-92F7-4CB8-8637-99E5B5F64DBB}" type="slidenum">
              <a:rPr lang="en-US">
                <a:solidFill>
                  <a:prstClr val="black"/>
                </a:solidFill>
              </a:rPr>
              <a:pPr defTabSz="914400" fontAlgn="base">
                <a:spcBef>
                  <a:spcPct val="0"/>
                </a:spcBef>
                <a:spcAft>
                  <a:spcPct val="0"/>
                </a:spcAft>
                <a:defRPr/>
              </a:pPr>
              <a:t>‹#›</a:t>
            </a:fld>
            <a:endParaRPr lang="en-US">
              <a:solidFill>
                <a:prstClr val="black"/>
              </a:solidFill>
            </a:endParaRPr>
          </a:p>
        </p:txBody>
      </p:sp>
    </p:spTree>
    <p:extLst>
      <p:ext uri="{BB962C8B-B14F-4D97-AF65-F5344CB8AC3E}">
        <p14:creationId xmlns:p14="http://schemas.microsoft.com/office/powerpoint/2010/main" val="87744364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Lst>
  <p:hf hdr="0" ftr="0" dt="0"/>
  <p:txStyles>
    <p:titleStyle>
      <a:lvl1pPr algn="l" rtl="0" eaLnBrk="0" fontAlgn="base" hangingPunct="0">
        <a:lnSpc>
          <a:spcPct val="85000"/>
        </a:lnSpc>
        <a:spcBef>
          <a:spcPct val="0"/>
        </a:spcBef>
        <a:spcAft>
          <a:spcPct val="0"/>
        </a:spcAft>
        <a:defRPr sz="3000" b="1">
          <a:solidFill>
            <a:srgbClr val="CB7023"/>
          </a:solidFill>
          <a:latin typeface="+mj-lt"/>
          <a:ea typeface="ＭＳ Ｐゴシック" pitchFamily="-109" charset="-128"/>
          <a:cs typeface="ＭＳ Ｐゴシック"/>
        </a:defRPr>
      </a:lvl1pPr>
      <a:lvl2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2pPr>
      <a:lvl3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3pPr>
      <a:lvl4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4pPr>
      <a:lvl5pPr algn="l" rtl="0" eaLnBrk="0" fontAlgn="base" hangingPunct="0">
        <a:lnSpc>
          <a:spcPct val="85000"/>
        </a:lnSpc>
        <a:spcBef>
          <a:spcPct val="0"/>
        </a:spcBef>
        <a:spcAft>
          <a:spcPct val="0"/>
        </a:spcAft>
        <a:defRPr sz="3000" b="1">
          <a:solidFill>
            <a:srgbClr val="CB7023"/>
          </a:solidFill>
          <a:latin typeface="Arial" charset="0"/>
          <a:ea typeface="ＭＳ Ｐゴシック" pitchFamily="-109" charset="-128"/>
          <a:cs typeface="ＭＳ Ｐゴシック"/>
        </a:defRPr>
      </a:lvl5pPr>
      <a:lvl6pPr marL="457200" algn="l" rtl="0" eaLnBrk="1" fontAlgn="base" hangingPunct="1">
        <a:lnSpc>
          <a:spcPct val="85000"/>
        </a:lnSpc>
        <a:spcBef>
          <a:spcPct val="0"/>
        </a:spcBef>
        <a:spcAft>
          <a:spcPct val="0"/>
        </a:spcAft>
        <a:defRPr sz="3000" b="1">
          <a:solidFill>
            <a:srgbClr val="CB7023"/>
          </a:solidFill>
          <a:latin typeface="Arial" charset="0"/>
        </a:defRPr>
      </a:lvl6pPr>
      <a:lvl7pPr marL="914400" algn="l" rtl="0" eaLnBrk="1" fontAlgn="base" hangingPunct="1">
        <a:lnSpc>
          <a:spcPct val="85000"/>
        </a:lnSpc>
        <a:spcBef>
          <a:spcPct val="0"/>
        </a:spcBef>
        <a:spcAft>
          <a:spcPct val="0"/>
        </a:spcAft>
        <a:defRPr sz="3000" b="1">
          <a:solidFill>
            <a:srgbClr val="CB7023"/>
          </a:solidFill>
          <a:latin typeface="Arial" charset="0"/>
        </a:defRPr>
      </a:lvl7pPr>
      <a:lvl8pPr marL="1371600" algn="l" rtl="0" eaLnBrk="1" fontAlgn="base" hangingPunct="1">
        <a:lnSpc>
          <a:spcPct val="85000"/>
        </a:lnSpc>
        <a:spcBef>
          <a:spcPct val="0"/>
        </a:spcBef>
        <a:spcAft>
          <a:spcPct val="0"/>
        </a:spcAft>
        <a:defRPr sz="3000" b="1">
          <a:solidFill>
            <a:srgbClr val="CB7023"/>
          </a:solidFill>
          <a:latin typeface="Arial" charset="0"/>
        </a:defRPr>
      </a:lvl8pPr>
      <a:lvl9pPr marL="1828800" algn="l" rtl="0" eaLnBrk="1" fontAlgn="base" hangingPunct="1">
        <a:lnSpc>
          <a:spcPct val="85000"/>
        </a:lnSpc>
        <a:spcBef>
          <a:spcPct val="0"/>
        </a:spcBef>
        <a:spcAft>
          <a:spcPct val="0"/>
        </a:spcAft>
        <a:defRPr sz="3000" b="1">
          <a:solidFill>
            <a:srgbClr val="CB7023"/>
          </a:solidFill>
          <a:latin typeface="Arial" charset="0"/>
        </a:defRPr>
      </a:lvl9pPr>
    </p:titleStyle>
    <p:bodyStyle>
      <a:lvl1pPr marL="342900" indent="-342900" algn="l" rtl="0" eaLnBrk="0" fontAlgn="base" hangingPunct="0">
        <a:lnSpc>
          <a:spcPct val="85000"/>
        </a:lnSpc>
        <a:spcBef>
          <a:spcPct val="30000"/>
        </a:spcBef>
        <a:spcAft>
          <a:spcPct val="0"/>
        </a:spcAft>
        <a:buClr>
          <a:schemeClr val="folHlink"/>
        </a:buClr>
        <a:buBlip>
          <a:blip r:embed="rId27"/>
        </a:buBlip>
        <a:defRPr sz="2400">
          <a:solidFill>
            <a:schemeClr val="tx1"/>
          </a:solidFill>
          <a:latin typeface="+mn-lt"/>
          <a:ea typeface="ＭＳ Ｐゴシック" pitchFamily="-109" charset="-128"/>
          <a:cs typeface="ＭＳ Ｐゴシック"/>
        </a:defRPr>
      </a:lvl1pPr>
      <a:lvl2pPr marL="742950" indent="-285750" algn="l" rtl="0" eaLnBrk="0" fontAlgn="base" hangingPunct="0">
        <a:lnSpc>
          <a:spcPct val="85000"/>
        </a:lnSpc>
        <a:spcBef>
          <a:spcPct val="30000"/>
        </a:spcBef>
        <a:spcAft>
          <a:spcPct val="0"/>
        </a:spcAft>
        <a:buClr>
          <a:schemeClr val="tx2"/>
        </a:buClr>
        <a:buSzPct val="80000"/>
        <a:buBlip>
          <a:blip r:embed="rId28"/>
        </a:buBlip>
        <a:defRPr sz="2200">
          <a:solidFill>
            <a:schemeClr val="tx1"/>
          </a:solidFill>
          <a:latin typeface="+mn-lt"/>
          <a:ea typeface="ＭＳ Ｐゴシック" pitchFamily="-109" charset="-128"/>
          <a:cs typeface="ＭＳ Ｐゴシック"/>
        </a:defRPr>
      </a:lvl2pPr>
      <a:lvl3pPr marL="1143000" indent="-228600" algn="l" rtl="0" eaLnBrk="0" fontAlgn="base" hangingPunct="0">
        <a:lnSpc>
          <a:spcPct val="85000"/>
        </a:lnSpc>
        <a:spcBef>
          <a:spcPct val="30000"/>
        </a:spcBef>
        <a:spcAft>
          <a:spcPct val="0"/>
        </a:spcAft>
        <a:buClr>
          <a:srgbClr val="737373"/>
        </a:buClr>
        <a:buSzPct val="60000"/>
        <a:buBlip>
          <a:blip r:embed="rId29"/>
        </a:buBlip>
        <a:defRPr sz="2000">
          <a:solidFill>
            <a:schemeClr val="tx1"/>
          </a:solidFill>
          <a:latin typeface="+mn-lt"/>
          <a:ea typeface="ＭＳ Ｐゴシック" pitchFamily="-109" charset="-128"/>
          <a:cs typeface="ＭＳ Ｐゴシック"/>
        </a:defRPr>
      </a:lvl3pPr>
      <a:lvl4pPr marL="1600200" indent="-228600" algn="l" rtl="0" eaLnBrk="0" fontAlgn="base" hangingPunct="0">
        <a:lnSpc>
          <a:spcPct val="85000"/>
        </a:lnSpc>
        <a:spcBef>
          <a:spcPct val="30000"/>
        </a:spcBef>
        <a:spcAft>
          <a:spcPct val="0"/>
        </a:spcAft>
        <a:buBlip>
          <a:blip r:embed="rId30"/>
        </a:buBlip>
        <a:defRPr>
          <a:solidFill>
            <a:schemeClr val="tx1"/>
          </a:solidFill>
          <a:latin typeface="+mn-lt"/>
          <a:ea typeface="ＭＳ Ｐゴシック" pitchFamily="-109" charset="-128"/>
          <a:cs typeface="ＭＳ Ｐゴシック"/>
        </a:defRPr>
      </a:lvl4pPr>
      <a:lvl5pPr marL="2057400" indent="-228600" algn="l" rtl="0" eaLnBrk="0" fontAlgn="base" hangingPunct="0">
        <a:spcBef>
          <a:spcPct val="20000"/>
        </a:spcBef>
        <a:spcAft>
          <a:spcPct val="0"/>
        </a:spcAft>
        <a:buBlip>
          <a:blip r:embed="rId27"/>
        </a:buBlip>
        <a:defRPr sz="1600">
          <a:solidFill>
            <a:schemeClr val="tx1"/>
          </a:solidFill>
          <a:latin typeface="+mn-lt"/>
          <a:ea typeface="ＭＳ Ｐゴシック" pitchFamily="-109" charset="-128"/>
          <a:cs typeface="ＭＳ Ｐゴシック"/>
        </a:defRPr>
      </a:lvl5pPr>
      <a:lvl6pPr marL="2514600" indent="-228600" algn="l" rtl="0" eaLnBrk="1" fontAlgn="base" hangingPunct="1">
        <a:spcBef>
          <a:spcPct val="20000"/>
        </a:spcBef>
        <a:spcAft>
          <a:spcPct val="0"/>
        </a:spcAft>
        <a:buBlip>
          <a:blip r:embed="rId30"/>
        </a:buBlip>
        <a:defRPr sz="1400">
          <a:solidFill>
            <a:schemeClr val="tx1"/>
          </a:solidFill>
          <a:latin typeface="+mn-lt"/>
        </a:defRPr>
      </a:lvl6pPr>
      <a:lvl7pPr marL="2971800" indent="-228600" algn="l" rtl="0" eaLnBrk="1" fontAlgn="base" hangingPunct="1">
        <a:spcBef>
          <a:spcPct val="20000"/>
        </a:spcBef>
        <a:spcAft>
          <a:spcPct val="0"/>
        </a:spcAft>
        <a:buBlip>
          <a:blip r:embed="rId30"/>
        </a:buBlip>
        <a:defRPr sz="1400">
          <a:solidFill>
            <a:schemeClr val="tx1"/>
          </a:solidFill>
          <a:latin typeface="+mn-lt"/>
        </a:defRPr>
      </a:lvl7pPr>
      <a:lvl8pPr marL="3429000" indent="-228600" algn="l" rtl="0" eaLnBrk="1" fontAlgn="base" hangingPunct="1">
        <a:spcBef>
          <a:spcPct val="20000"/>
        </a:spcBef>
        <a:spcAft>
          <a:spcPct val="0"/>
        </a:spcAft>
        <a:buBlip>
          <a:blip r:embed="rId30"/>
        </a:buBlip>
        <a:defRPr sz="1400">
          <a:solidFill>
            <a:schemeClr val="tx1"/>
          </a:solidFill>
          <a:latin typeface="+mn-lt"/>
        </a:defRPr>
      </a:lvl8pPr>
      <a:lvl9pPr marL="3886200" indent="-228600" algn="l" rtl="0" eaLnBrk="1" fontAlgn="base" hangingPunct="1">
        <a:spcBef>
          <a:spcPct val="20000"/>
        </a:spcBef>
        <a:spcAft>
          <a:spcPct val="0"/>
        </a:spcAft>
        <a:buBlip>
          <a:blip r:embed="rId30"/>
        </a:buBlip>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 y="6348412"/>
            <a:ext cx="9143991" cy="509587"/>
          </a:xfrm>
          <a:prstGeom prst="rect">
            <a:avLst/>
          </a:prstGeom>
        </p:spPr>
      </p:pic>
      <p:sp>
        <p:nvSpPr>
          <p:cNvPr id="14" name="Slide Number Placeholder 5"/>
          <p:cNvSpPr>
            <a:spLocks noGrp="1"/>
          </p:cNvSpPr>
          <p:nvPr>
            <p:ph type="sldNum" sz="quarter" idx="4"/>
          </p:nvPr>
        </p:nvSpPr>
        <p:spPr>
          <a:xfrm>
            <a:off x="8770289" y="6448508"/>
            <a:ext cx="313326" cy="263518"/>
          </a:xfrm>
          <a:prstGeom prst="rect">
            <a:avLst/>
          </a:prstGeom>
        </p:spPr>
        <p:txBody>
          <a:bodyPr lIns="0" tIns="0" rIns="0" bIns="0" anchor="ctr"/>
          <a:lstStyle>
            <a:lvl1pPr algn="ctr">
              <a:defRPr sz="900">
                <a:solidFill>
                  <a:srgbClr val="595959"/>
                </a:solidFill>
              </a:defRPr>
            </a:lvl1pPr>
          </a:lstStyle>
          <a:p>
            <a:pPr defTabSz="914400"/>
            <a:fld id="{10C7F894-2A36-495D-AB7C-1055F7AC0F9D}" type="slidenum">
              <a:rPr lang="en-US" smtClean="0"/>
              <a:pPr defTabSz="914400"/>
              <a:t>‹#›</a:t>
            </a:fld>
            <a:endParaRPr lang="en-US" dirty="0"/>
          </a:p>
        </p:txBody>
      </p:sp>
    </p:spTree>
    <p:extLst>
      <p:ext uri="{BB962C8B-B14F-4D97-AF65-F5344CB8AC3E}">
        <p14:creationId xmlns:p14="http://schemas.microsoft.com/office/powerpoint/2010/main" val="155165714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Lst>
  <p:hf hdr="0" ftr="0" dt="0"/>
  <p:txStyles>
    <p:titleStyle>
      <a:lvl1pPr algn="l" defTabSz="914400" rtl="0" eaLnBrk="1" latinLnBrk="0" hangingPunct="1">
        <a:spcBef>
          <a:spcPct val="0"/>
        </a:spcBef>
        <a:buNone/>
        <a:defRPr sz="3200" b="1" kern="1200" baseline="0">
          <a:solidFill>
            <a:srgbClr val="595959"/>
          </a:solidFill>
          <a:latin typeface="+mj-lt"/>
          <a:ea typeface="+mj-ea"/>
          <a:cs typeface="+mj-cs"/>
        </a:defRPr>
      </a:lvl1pPr>
    </p:titleStyle>
    <p:bodyStyle>
      <a:lvl1pPr marL="342900" indent="-342900" algn="l" defTabSz="914400" rtl="0" eaLnBrk="1" latinLnBrk="0" hangingPunct="1">
        <a:spcBef>
          <a:spcPts val="1200"/>
        </a:spcBef>
        <a:buFont typeface="Arial" pitchFamily="34" charset="0"/>
        <a:buChar char="•"/>
        <a:defRPr sz="2400" kern="1200" baseline="0">
          <a:solidFill>
            <a:srgbClr val="595959"/>
          </a:solidFill>
          <a:latin typeface="+mn-lt"/>
          <a:ea typeface="+mn-ea"/>
          <a:cs typeface="+mn-cs"/>
        </a:defRPr>
      </a:lvl1pPr>
      <a:lvl2pPr marL="742950" indent="-285750" algn="l" defTabSz="914400" rtl="0" eaLnBrk="1" latinLnBrk="0" hangingPunct="1">
        <a:spcBef>
          <a:spcPts val="0"/>
        </a:spcBef>
        <a:buFont typeface="Arial" pitchFamily="34" charset="0"/>
        <a:buChar char="–"/>
        <a:defRPr sz="2000" kern="1200" baseline="0">
          <a:solidFill>
            <a:srgbClr val="595959"/>
          </a:solidFill>
          <a:latin typeface="+mn-lt"/>
          <a:ea typeface="+mn-ea"/>
          <a:cs typeface="+mn-cs"/>
        </a:defRPr>
      </a:lvl2pPr>
      <a:lvl3pPr marL="1143000" indent="-228600" algn="l" defTabSz="914400" rtl="0" eaLnBrk="1" latinLnBrk="0" hangingPunct="1">
        <a:spcBef>
          <a:spcPts val="0"/>
        </a:spcBef>
        <a:buFont typeface="Arial" pitchFamily="34" charset="0"/>
        <a:buChar char="•"/>
        <a:defRPr sz="1800" kern="1200" baseline="0">
          <a:solidFill>
            <a:srgbClr val="595959"/>
          </a:solidFill>
          <a:latin typeface="+mn-lt"/>
          <a:ea typeface="+mn-ea"/>
          <a:cs typeface="+mn-cs"/>
        </a:defRPr>
      </a:lvl3pPr>
      <a:lvl4pPr marL="16002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4pPr>
      <a:lvl5pPr marL="2057400" indent="-228600" algn="l" defTabSz="914400" rtl="0" eaLnBrk="1" latinLnBrk="0" hangingPunct="1">
        <a:spcBef>
          <a:spcPts val="0"/>
        </a:spcBef>
        <a:buFont typeface="Arial" pitchFamily="34" charset="0"/>
        <a:buChar char="»"/>
        <a:defRPr sz="1600" kern="1200" baseline="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3.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3.png"/><Relationship Id="rId7"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3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3.png"/><Relationship Id="rId7"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2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hyperlink" Target="https://cran.r-project.org/web/packages/partykit/vignettes/ctree.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3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3.png"/><Relationship Id="rId7" Type="http://schemas.openxmlformats.org/officeDocument/2006/relationships/image" Target="../media/image13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3.png"/><Relationship Id="rId7"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err="1"/>
              <a:t>ERsed</a:t>
            </a:r>
            <a:r>
              <a:rPr lang="en-US" dirty="0"/>
              <a:t> Respiration data- 2022</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261155" y="1025545"/>
            <a:ext cx="8966735" cy="13403669"/>
          </a:xfrm>
        </p:spPr>
        <p:txBody>
          <a:bodyPr/>
          <a:lstStyle/>
          <a:p>
            <a:pPr>
              <a:lnSpc>
                <a:spcPts val="2400"/>
              </a:lnSpc>
              <a:spcBef>
                <a:spcPts val="600"/>
              </a:spcBef>
              <a:spcAft>
                <a:spcPts val="600"/>
              </a:spcAft>
            </a:pPr>
            <a:r>
              <a:rPr lang="en-US" dirty="0">
                <a:solidFill>
                  <a:prstClr val="black"/>
                </a:solidFill>
              </a:rPr>
              <a:t>48 observations (sites) in total </a:t>
            </a:r>
          </a:p>
          <a:p>
            <a:pPr>
              <a:lnSpc>
                <a:spcPts val="2400"/>
              </a:lnSpc>
              <a:spcBef>
                <a:spcPts val="600"/>
              </a:spcBef>
              <a:spcAft>
                <a:spcPts val="600"/>
              </a:spcAft>
            </a:pPr>
            <a:r>
              <a:rPr lang="en-US" dirty="0">
                <a:solidFill>
                  <a:prstClr val="black"/>
                </a:solidFill>
              </a:rPr>
              <a:t>Remove positive </a:t>
            </a:r>
            <a:r>
              <a:rPr lang="en-US" dirty="0" err="1">
                <a:solidFill>
                  <a:prstClr val="black"/>
                </a:solidFill>
              </a:rPr>
              <a:t>ERsed</a:t>
            </a:r>
            <a:r>
              <a:rPr lang="en-US" dirty="0">
                <a:solidFill>
                  <a:prstClr val="black"/>
                </a:solidFill>
              </a:rPr>
              <a:t> values (3 sites with </a:t>
            </a:r>
            <a:r>
              <a:rPr lang="en-US" dirty="0" err="1">
                <a:solidFill>
                  <a:prstClr val="black"/>
                </a:solidFill>
              </a:rPr>
              <a:t>ER_sed</a:t>
            </a:r>
            <a:r>
              <a:rPr lang="en-US" dirty="0">
                <a:solidFill>
                  <a:prstClr val="black"/>
                </a:solidFill>
              </a:rPr>
              <a:t> &gt;0)</a:t>
            </a:r>
          </a:p>
          <a:p>
            <a:pPr>
              <a:lnSpc>
                <a:spcPts val="2400"/>
              </a:lnSpc>
              <a:spcBef>
                <a:spcPts val="600"/>
              </a:spcBef>
              <a:spcAft>
                <a:spcPts val="600"/>
              </a:spcAft>
            </a:pPr>
            <a:r>
              <a:rPr lang="en-US" dirty="0">
                <a:solidFill>
                  <a:prstClr val="black"/>
                </a:solidFill>
              </a:rPr>
              <a:t># Missing values: Hyporheic exchange flux (2), </a:t>
            </a:r>
            <a:r>
              <a:rPr lang="en-US" dirty="0" err="1">
                <a:solidFill>
                  <a:prstClr val="black"/>
                </a:solidFill>
              </a:rPr>
              <a:t>Chlorophyll_A</a:t>
            </a:r>
            <a:r>
              <a:rPr lang="en-US" dirty="0">
                <a:solidFill>
                  <a:prstClr val="black"/>
                </a:solidFill>
              </a:rPr>
              <a:t>(2),TSS(2), </a:t>
            </a:r>
          </a:p>
          <a:p>
            <a:pPr>
              <a:lnSpc>
                <a:spcPts val="2400"/>
              </a:lnSpc>
              <a:spcBef>
                <a:spcPts val="600"/>
              </a:spcBef>
              <a:spcAft>
                <a:spcPts val="600"/>
              </a:spcAft>
            </a:pPr>
            <a:r>
              <a:rPr lang="en-US" dirty="0">
                <a:solidFill>
                  <a:prstClr val="black"/>
                </a:solidFill>
              </a:rPr>
              <a:t>Target variable in the MLR analysis: </a:t>
            </a:r>
            <a:r>
              <a:rPr lang="en-US" dirty="0" err="1">
                <a:solidFill>
                  <a:prstClr val="black"/>
                </a:solidFill>
              </a:rPr>
              <a:t>ERsed_square</a:t>
            </a:r>
            <a:endParaRPr lang="en-US" dirty="0">
              <a:solidFill>
                <a:prstClr val="black"/>
              </a:solidFill>
            </a:endParaRPr>
          </a:p>
          <a:p>
            <a:pPr>
              <a:lnSpc>
                <a:spcPts val="2400"/>
              </a:lnSpc>
              <a:spcBef>
                <a:spcPts val="600"/>
              </a:spcBef>
              <a:spcAft>
                <a:spcPts val="600"/>
              </a:spcAft>
            </a:pPr>
            <a:r>
              <a:rPr lang="en-US" dirty="0">
                <a:solidFill>
                  <a:prstClr val="black"/>
                </a:solidFill>
              </a:rPr>
              <a:t>Regression variables: </a:t>
            </a:r>
          </a:p>
          <a:p>
            <a:pPr lvl="1">
              <a:lnSpc>
                <a:spcPts val="2400"/>
              </a:lnSpc>
              <a:spcBef>
                <a:spcPts val="0"/>
              </a:spcBef>
            </a:pPr>
            <a:r>
              <a:rPr lang="en-US" sz="1600" dirty="0">
                <a:solidFill>
                  <a:prstClr val="black"/>
                </a:solidFill>
              </a:rPr>
              <a:t>Depth, Velocity, Slope , Discharge</a:t>
            </a:r>
          </a:p>
          <a:p>
            <a:pPr lvl="1">
              <a:lnSpc>
                <a:spcPts val="2400"/>
              </a:lnSpc>
              <a:spcBef>
                <a:spcPts val="0"/>
              </a:spcBef>
            </a:pPr>
            <a:r>
              <a:rPr lang="en-US" sz="1600" dirty="0" err="1">
                <a:solidFill>
                  <a:prstClr val="black"/>
                </a:solidFill>
              </a:rPr>
              <a:t>HOBO_Temp</a:t>
            </a:r>
            <a:r>
              <a:rPr lang="en-US" sz="1600" dirty="0">
                <a:solidFill>
                  <a:prstClr val="black"/>
                </a:solidFill>
              </a:rPr>
              <a:t> (water temperature)</a:t>
            </a:r>
          </a:p>
          <a:p>
            <a:pPr lvl="1">
              <a:lnSpc>
                <a:spcPts val="2400"/>
              </a:lnSpc>
              <a:spcBef>
                <a:spcPts val="0"/>
              </a:spcBef>
            </a:pPr>
            <a:r>
              <a:rPr lang="en-US" sz="1600" dirty="0">
                <a:solidFill>
                  <a:prstClr val="black"/>
                </a:solidFill>
              </a:rPr>
              <a:t>Hyporheic exchange flux, </a:t>
            </a:r>
            <a:r>
              <a:rPr lang="en-US" sz="1600" dirty="0" err="1">
                <a:solidFill>
                  <a:prstClr val="black"/>
                </a:solidFill>
              </a:rPr>
              <a:t>Chlorophyll_A</a:t>
            </a:r>
            <a:endParaRPr lang="en-US" sz="1600" dirty="0">
              <a:solidFill>
                <a:prstClr val="black"/>
              </a:solidFill>
            </a:endParaRPr>
          </a:p>
          <a:p>
            <a:pPr lvl="1">
              <a:lnSpc>
                <a:spcPts val="2400"/>
              </a:lnSpc>
              <a:spcBef>
                <a:spcPts val="0"/>
              </a:spcBef>
            </a:pPr>
            <a:r>
              <a:rPr lang="en-US" sz="1600" dirty="0" err="1">
                <a:solidFill>
                  <a:prstClr val="black"/>
                </a:solidFill>
              </a:rPr>
              <a:t>totdasqkm</a:t>
            </a:r>
            <a:r>
              <a:rPr lang="en-US" sz="1600" dirty="0">
                <a:solidFill>
                  <a:prstClr val="black"/>
                </a:solidFill>
              </a:rPr>
              <a:t> (total drainage area),  </a:t>
            </a:r>
          </a:p>
          <a:p>
            <a:pPr lvl="1">
              <a:lnSpc>
                <a:spcPts val="2400"/>
              </a:lnSpc>
              <a:spcBef>
                <a:spcPts val="0"/>
              </a:spcBef>
            </a:pPr>
            <a:r>
              <a:rPr lang="en-US" sz="1600" dirty="0">
                <a:solidFill>
                  <a:prstClr val="black"/>
                </a:solidFill>
              </a:rPr>
              <a:t>D50_m, aridity, TSS, Stream order</a:t>
            </a:r>
          </a:p>
          <a:p>
            <a:pPr lvl="1">
              <a:lnSpc>
                <a:spcPts val="2400"/>
              </a:lnSpc>
              <a:spcBef>
                <a:spcPts val="0"/>
              </a:spcBef>
            </a:pPr>
            <a:r>
              <a:rPr lang="en-US" sz="1600" dirty="0">
                <a:solidFill>
                  <a:prstClr val="black"/>
                </a:solidFill>
              </a:rPr>
              <a:t>PctMxFst2019Ws (%forest) , PctCrop2019Ws (%crop), PctShrb2019Ws(%</a:t>
            </a:r>
            <a:r>
              <a:rPr lang="en-US" sz="1600" dirty="0" err="1">
                <a:solidFill>
                  <a:prstClr val="black"/>
                </a:solidFill>
              </a:rPr>
              <a:t>Shrb</a:t>
            </a:r>
            <a:r>
              <a:rPr lang="en-US" sz="1600" dirty="0">
                <a:solidFill>
                  <a:prstClr val="black"/>
                </a:solidFill>
              </a:rPr>
              <a:t>)</a:t>
            </a:r>
          </a:p>
          <a:p>
            <a:pPr lvl="1">
              <a:lnSpc>
                <a:spcPts val="2400"/>
              </a:lnSpc>
              <a:spcBef>
                <a:spcPts val="0"/>
              </a:spcBef>
            </a:pPr>
            <a:r>
              <a:rPr lang="en-US" sz="1600" dirty="0">
                <a:solidFill>
                  <a:prstClr val="black"/>
                </a:solidFill>
              </a:rPr>
              <a:t>GPP</a:t>
            </a:r>
          </a:p>
          <a:p>
            <a:pPr>
              <a:lnSpc>
                <a:spcPts val="2400"/>
              </a:lnSpc>
              <a:spcBef>
                <a:spcPts val="600"/>
              </a:spcBef>
              <a:spcAft>
                <a:spcPts val="600"/>
              </a:spcAft>
            </a:pPr>
            <a:r>
              <a:rPr lang="en-US" dirty="0">
                <a:solidFill>
                  <a:prstClr val="black"/>
                </a:solidFill>
              </a:rPr>
              <a:t>Log transform for Slope, D50_m, </a:t>
            </a:r>
            <a:r>
              <a:rPr lang="en-US" dirty="0" err="1">
                <a:solidFill>
                  <a:prstClr val="black"/>
                </a:solidFill>
              </a:rPr>
              <a:t>totdasqkm</a:t>
            </a:r>
            <a:r>
              <a:rPr lang="en-US" dirty="0">
                <a:solidFill>
                  <a:prstClr val="black"/>
                </a:solidFill>
              </a:rPr>
              <a:t>, "Discharge", '</a:t>
            </a:r>
            <a:r>
              <a:rPr lang="en-US" dirty="0" err="1">
                <a:solidFill>
                  <a:prstClr val="black"/>
                </a:solidFill>
              </a:rPr>
              <a:t>Average_Depth</a:t>
            </a:r>
            <a:r>
              <a:rPr lang="en-US" dirty="0">
                <a:solidFill>
                  <a:prstClr val="black"/>
                </a:solidFill>
              </a:rPr>
              <a:t>' and TSS</a:t>
            </a: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6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0" indent="0">
              <a:lnSpc>
                <a:spcPts val="2400"/>
              </a:lnSpc>
              <a:buNone/>
            </a:pPr>
            <a:endParaRPr lang="en-US" sz="1800" dirty="0">
              <a:solidFill>
                <a:prstClr val="black"/>
              </a:solidFill>
            </a:endParaRPr>
          </a:p>
          <a:p>
            <a:pPr lvl="1">
              <a:lnSpc>
                <a:spcPts val="2400"/>
              </a:lnSpc>
            </a:pPr>
            <a:endParaRPr lang="en-US" sz="1200" dirty="0">
              <a:solidFill>
                <a:srgbClr val="24292F"/>
              </a:solidFill>
              <a:latin typeface="-apple-system"/>
            </a:endParaRPr>
          </a:p>
          <a:p>
            <a:pPr lvl="2">
              <a:lnSpc>
                <a:spcPts val="2400"/>
              </a:lnSpc>
            </a:pPr>
            <a:endParaRPr lang="en-US" sz="1200" dirty="0">
              <a:solidFill>
                <a:srgbClr val="24292F"/>
              </a:solidFill>
              <a:latin typeface="-apple-system"/>
            </a:endParaRPr>
          </a:p>
          <a:p>
            <a:pPr marL="914400" lvl="2" indent="0">
              <a:lnSpc>
                <a:spcPts val="2400"/>
              </a:lnSpc>
              <a:buNone/>
            </a:pPr>
            <a:endParaRPr lang="en-US" sz="1200" dirty="0">
              <a:solidFill>
                <a:srgbClr val="24292F"/>
              </a:solidFill>
              <a:latin typeface="-apple-system"/>
            </a:endParaRPr>
          </a:p>
          <a:p>
            <a:pPr lvl="1">
              <a:lnSpc>
                <a:spcPts val="2400"/>
              </a:lnSpc>
            </a:pPr>
            <a:endParaRPr lang="en-US" sz="1400" dirty="0">
              <a:solidFill>
                <a:srgbClr val="24292F"/>
              </a:solidFill>
              <a:latin typeface="-apple-system"/>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a:lnSpc>
                <a:spcPts val="2400"/>
              </a:lnSpc>
            </a:pPr>
            <a:endParaRPr lang="en-US" sz="1800" dirty="0">
              <a:solidFill>
                <a:prstClr val="black"/>
              </a:solidFill>
            </a:endParaRPr>
          </a:p>
          <a:p>
            <a:pPr marL="457200" lvl="1" indent="0">
              <a:lnSpc>
                <a:spcPts val="2400"/>
              </a:lnSpc>
              <a:buNone/>
            </a:pPr>
            <a:endParaRPr lang="en-US" sz="1600" dirty="0">
              <a:solidFill>
                <a:prstClr val="black"/>
              </a:solidFill>
            </a:endParaRPr>
          </a:p>
          <a:p>
            <a:pPr>
              <a:lnSpc>
                <a:spcPts val="2400"/>
              </a:lnSpc>
            </a:pPr>
            <a:endParaRPr lang="en-US" dirty="0">
              <a:solidFill>
                <a:prstClr val="black"/>
              </a:solidFill>
            </a:endParaRPr>
          </a:p>
        </p:txBody>
      </p:sp>
    </p:spTree>
    <p:extLst>
      <p:ext uri="{BB962C8B-B14F-4D97-AF65-F5344CB8AC3E}">
        <p14:creationId xmlns:p14="http://schemas.microsoft.com/office/powerpoint/2010/main" val="1811761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Forward selection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356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Forward stepwise-selected variables (variables to keep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Slope,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F3D035E-F344-9F6B-F720-15A95CB68C5E}"/>
              </a:ext>
            </a:extLst>
          </p:cNvPr>
          <p:cNvPicPr>
            <a:picLocks noChangeAspect="1"/>
          </p:cNvPicPr>
          <p:nvPr/>
        </p:nvPicPr>
        <p:blipFill>
          <a:blip r:embed="rId4"/>
          <a:stretch>
            <a:fillRect/>
          </a:stretch>
        </p:blipFill>
        <p:spPr>
          <a:xfrm>
            <a:off x="1315668" y="1341830"/>
            <a:ext cx="5237532" cy="1136365"/>
          </a:xfrm>
          <a:prstGeom prst="rect">
            <a:avLst/>
          </a:prstGeom>
        </p:spPr>
      </p:pic>
      <p:pic>
        <p:nvPicPr>
          <p:cNvPr id="15" name="Picture 14">
            <a:extLst>
              <a:ext uri="{FF2B5EF4-FFF2-40B4-BE49-F238E27FC236}">
                <a16:creationId xmlns:a16="http://schemas.microsoft.com/office/drawing/2014/main" id="{6DC7AA66-3BC6-BB4D-1204-5F15FA783182}"/>
              </a:ext>
            </a:extLst>
          </p:cNvPr>
          <p:cNvPicPr>
            <a:picLocks noChangeAspect="1"/>
          </p:cNvPicPr>
          <p:nvPr/>
        </p:nvPicPr>
        <p:blipFill>
          <a:blip r:embed="rId5"/>
          <a:stretch>
            <a:fillRect/>
          </a:stretch>
        </p:blipFill>
        <p:spPr>
          <a:xfrm>
            <a:off x="1732485" y="3045284"/>
            <a:ext cx="5237533" cy="3287559"/>
          </a:xfrm>
          <a:prstGeom prst="rect">
            <a:avLst/>
          </a:prstGeom>
        </p:spPr>
      </p:pic>
    </p:spTree>
    <p:extLst>
      <p:ext uri="{BB962C8B-B14F-4D97-AF65-F5344CB8AC3E}">
        <p14:creationId xmlns:p14="http://schemas.microsoft.com/office/powerpoint/2010/main" val="212003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Backward selection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1121" y="1025545"/>
            <a:ext cx="8801758" cy="17298838"/>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Backward stepwise-selected variables (variables to remove in model):</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Summary statistics for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 fitted using the selected variables(i.e.,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HOBO_Temp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Mean_Depth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AridityWs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PctMxFst2019Ws,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hz_annual</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streamorde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D4F2D6A-83C2-38D2-B7A9-338B72C953C6}"/>
              </a:ext>
            </a:extLst>
          </p:cNvPr>
          <p:cNvPicPr>
            <a:picLocks noChangeAspect="1"/>
          </p:cNvPicPr>
          <p:nvPr/>
        </p:nvPicPr>
        <p:blipFill>
          <a:blip r:embed="rId4"/>
          <a:stretch>
            <a:fillRect/>
          </a:stretch>
        </p:blipFill>
        <p:spPr>
          <a:xfrm>
            <a:off x="1667792" y="1371162"/>
            <a:ext cx="4885408" cy="1489548"/>
          </a:xfrm>
          <a:prstGeom prst="rect">
            <a:avLst/>
          </a:prstGeom>
        </p:spPr>
      </p:pic>
      <p:pic>
        <p:nvPicPr>
          <p:cNvPr id="13" name="Picture 12">
            <a:extLst>
              <a:ext uri="{FF2B5EF4-FFF2-40B4-BE49-F238E27FC236}">
                <a16:creationId xmlns:a16="http://schemas.microsoft.com/office/drawing/2014/main" id="{0EC24E84-3A52-D29F-E028-4CF03E1FE072}"/>
              </a:ext>
            </a:extLst>
          </p:cNvPr>
          <p:cNvPicPr>
            <a:picLocks noChangeAspect="1"/>
          </p:cNvPicPr>
          <p:nvPr/>
        </p:nvPicPr>
        <p:blipFill>
          <a:blip r:embed="rId5"/>
          <a:stretch>
            <a:fillRect/>
          </a:stretch>
        </p:blipFill>
        <p:spPr>
          <a:xfrm>
            <a:off x="2337862" y="3499547"/>
            <a:ext cx="4215338" cy="2770616"/>
          </a:xfrm>
          <a:prstGeom prst="rect">
            <a:avLst/>
          </a:prstGeom>
        </p:spPr>
      </p:pic>
    </p:spTree>
    <p:extLst>
      <p:ext uri="{BB962C8B-B14F-4D97-AF65-F5344CB8AC3E}">
        <p14:creationId xmlns:p14="http://schemas.microsoft.com/office/powerpoint/2010/main" val="71784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7774657" cy="769441"/>
          </a:xfrm>
        </p:spPr>
        <p:txBody>
          <a:bodyPr/>
          <a:lstStyle/>
          <a:p>
            <a:r>
              <a:rPr lang="en-US" dirty="0"/>
              <a:t>Scatter plot between predicted and observed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6" name="Group 15">
            <a:extLst>
              <a:ext uri="{FF2B5EF4-FFF2-40B4-BE49-F238E27FC236}">
                <a16:creationId xmlns:a16="http://schemas.microsoft.com/office/drawing/2014/main" id="{C71B4D2E-5EE2-6F0E-0FAA-4CC481C0BCD9}"/>
              </a:ext>
            </a:extLst>
          </p:cNvPr>
          <p:cNvGrpSpPr/>
          <p:nvPr/>
        </p:nvGrpSpPr>
        <p:grpSpPr>
          <a:xfrm>
            <a:off x="760156" y="1025545"/>
            <a:ext cx="7315215" cy="3657607"/>
            <a:chOff x="914392" y="1057004"/>
            <a:chExt cx="7315215" cy="3657607"/>
          </a:xfrm>
        </p:grpSpPr>
        <p:pic>
          <p:nvPicPr>
            <p:cNvPr id="11" name="Picture 10" descr="Chart, scatter chart&#10;&#10;Description automatically generated">
              <a:extLst>
                <a:ext uri="{FF2B5EF4-FFF2-40B4-BE49-F238E27FC236}">
                  <a16:creationId xmlns:a16="http://schemas.microsoft.com/office/drawing/2014/main" id="{40319849-0331-255F-606C-46DF46E767B1}"/>
                </a:ext>
              </a:extLst>
            </p:cNvPr>
            <p:cNvPicPr>
              <a:picLocks noChangeAspect="1"/>
            </p:cNvPicPr>
            <p:nvPr/>
          </p:nvPicPr>
          <p:blipFill>
            <a:blip r:embed="rId4"/>
            <a:stretch>
              <a:fillRect/>
            </a:stretch>
          </p:blipFill>
          <p:spPr>
            <a:xfrm>
              <a:off x="914392" y="1057004"/>
              <a:ext cx="7315215" cy="3657607"/>
            </a:xfrm>
            <a:prstGeom prst="rect">
              <a:avLst/>
            </a:prstGeom>
          </p:spPr>
        </p:pic>
        <p:sp>
          <p:nvSpPr>
            <p:cNvPr id="14" name="TextBox 13">
              <a:extLst>
                <a:ext uri="{FF2B5EF4-FFF2-40B4-BE49-F238E27FC236}">
                  <a16:creationId xmlns:a16="http://schemas.microsoft.com/office/drawing/2014/main" id="{42570292-5939-33D1-00CD-D8718256AABE}"/>
                </a:ext>
              </a:extLst>
            </p:cNvPr>
            <p:cNvSpPr txBox="1"/>
            <p:nvPr/>
          </p:nvSpPr>
          <p:spPr>
            <a:xfrm>
              <a:off x="4005727" y="3803314"/>
              <a:ext cx="436338" cy="369332"/>
            </a:xfrm>
            <a:prstGeom prst="rect">
              <a:avLst/>
            </a:prstGeom>
            <a:noFill/>
          </p:spPr>
          <p:txBody>
            <a:bodyPr wrap="none" rtlCol="0">
              <a:spAutoFit/>
            </a:bodyPr>
            <a:lstStyle/>
            <a:p>
              <a:r>
                <a:rPr lang="en-US" dirty="0"/>
                <a:t>(a)</a:t>
              </a:r>
            </a:p>
          </p:txBody>
        </p:sp>
        <p:sp>
          <p:nvSpPr>
            <p:cNvPr id="15" name="TextBox 14">
              <a:extLst>
                <a:ext uri="{FF2B5EF4-FFF2-40B4-BE49-F238E27FC236}">
                  <a16:creationId xmlns:a16="http://schemas.microsoft.com/office/drawing/2014/main" id="{5D51F5FE-E3B5-059B-5B3F-C703B118CE60}"/>
                </a:ext>
              </a:extLst>
            </p:cNvPr>
            <p:cNvSpPr txBox="1"/>
            <p:nvPr/>
          </p:nvSpPr>
          <p:spPr>
            <a:xfrm>
              <a:off x="7649361" y="3803314"/>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4090480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7774657" cy="769441"/>
          </a:xfrm>
        </p:spPr>
        <p:txBody>
          <a:bodyPr/>
          <a:lstStyle/>
          <a:p>
            <a:r>
              <a:rPr lang="en-US" dirty="0"/>
              <a:t>Scatter plot between predicted and observed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0" name="Picture 9" descr="Chart, scatter chart&#10;&#10;Description automatically generated">
            <a:extLst>
              <a:ext uri="{FF2B5EF4-FFF2-40B4-BE49-F238E27FC236}">
                <a16:creationId xmlns:a16="http://schemas.microsoft.com/office/drawing/2014/main" id="{105E3D8C-B9D5-F115-13BA-AEEE1BE3BB4A}"/>
              </a:ext>
            </a:extLst>
          </p:cNvPr>
          <p:cNvPicPr>
            <a:picLocks noChangeAspect="1"/>
          </p:cNvPicPr>
          <p:nvPr/>
        </p:nvPicPr>
        <p:blipFill rotWithShape="1">
          <a:blip r:embed="rId4"/>
          <a:srcRect t="13210" b="3859"/>
          <a:stretch/>
        </p:blipFill>
        <p:spPr>
          <a:xfrm>
            <a:off x="1623152" y="1154016"/>
            <a:ext cx="5486411" cy="4549967"/>
          </a:xfrm>
          <a:prstGeom prst="rect">
            <a:avLst/>
          </a:prstGeom>
        </p:spPr>
      </p:pic>
    </p:spTree>
    <p:extLst>
      <p:ext uri="{BB962C8B-B14F-4D97-AF65-F5344CB8AC3E}">
        <p14:creationId xmlns:p14="http://schemas.microsoft.com/office/powerpoint/2010/main" val="76397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3" name="Group 12">
            <a:extLst>
              <a:ext uri="{FF2B5EF4-FFF2-40B4-BE49-F238E27FC236}">
                <a16:creationId xmlns:a16="http://schemas.microsoft.com/office/drawing/2014/main" id="{47C95278-9608-7C6C-FD7C-51C739DBA3FA}"/>
              </a:ext>
            </a:extLst>
          </p:cNvPr>
          <p:cNvGrpSpPr/>
          <p:nvPr/>
        </p:nvGrpSpPr>
        <p:grpSpPr>
          <a:xfrm>
            <a:off x="0" y="1160782"/>
            <a:ext cx="9094033" cy="2669550"/>
            <a:chOff x="8458" y="2091960"/>
            <a:chExt cx="9094033" cy="2669550"/>
          </a:xfrm>
        </p:grpSpPr>
        <p:pic>
          <p:nvPicPr>
            <p:cNvPr id="7" name="Picture 6" descr="Chart&#10;&#10;Description automatically generated">
              <a:extLst>
                <a:ext uri="{FF2B5EF4-FFF2-40B4-BE49-F238E27FC236}">
                  <a16:creationId xmlns:a16="http://schemas.microsoft.com/office/drawing/2014/main" id="{9D3423C3-B505-37A5-C3C5-8008944E9898}"/>
                </a:ext>
              </a:extLst>
            </p:cNvPr>
            <p:cNvPicPr>
              <a:picLocks noChangeAspect="1"/>
            </p:cNvPicPr>
            <p:nvPr/>
          </p:nvPicPr>
          <p:blipFill rotWithShape="1">
            <a:blip r:embed="rId4"/>
            <a:srcRect b="51425"/>
            <a:stretch/>
          </p:blipFill>
          <p:spPr>
            <a:xfrm>
              <a:off x="8458" y="2096489"/>
              <a:ext cx="4572009" cy="2665021"/>
            </a:xfrm>
            <a:prstGeom prst="rect">
              <a:avLst/>
            </a:prstGeom>
          </p:spPr>
        </p:pic>
        <p:pic>
          <p:nvPicPr>
            <p:cNvPr id="9" name="Picture 8">
              <a:extLst>
                <a:ext uri="{FF2B5EF4-FFF2-40B4-BE49-F238E27FC236}">
                  <a16:creationId xmlns:a16="http://schemas.microsoft.com/office/drawing/2014/main" id="{61155C61-6472-382C-6ED5-D82CBEE4A264}"/>
                </a:ext>
              </a:extLst>
            </p:cNvPr>
            <p:cNvPicPr>
              <a:picLocks noChangeAspect="1"/>
            </p:cNvPicPr>
            <p:nvPr/>
          </p:nvPicPr>
          <p:blipFill rotWithShape="1">
            <a:blip r:embed="rId5"/>
            <a:srcRect t="51429"/>
            <a:stretch/>
          </p:blipFill>
          <p:spPr>
            <a:xfrm>
              <a:off x="4530095" y="2096488"/>
              <a:ext cx="4572396" cy="2665021"/>
            </a:xfrm>
            <a:prstGeom prst="rect">
              <a:avLst/>
            </a:prstGeom>
          </p:spPr>
        </p:pic>
        <p:sp>
          <p:nvSpPr>
            <p:cNvPr id="10" name="TextBox 9">
              <a:extLst>
                <a:ext uri="{FF2B5EF4-FFF2-40B4-BE49-F238E27FC236}">
                  <a16:creationId xmlns:a16="http://schemas.microsoft.com/office/drawing/2014/main" id="{DC45BCF4-7D2B-C940-6445-91A2C441F910}"/>
                </a:ext>
              </a:extLst>
            </p:cNvPr>
            <p:cNvSpPr txBox="1"/>
            <p:nvPr/>
          </p:nvSpPr>
          <p:spPr>
            <a:xfrm>
              <a:off x="3938684" y="2091960"/>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5452F8D3-08BF-BAFE-0709-69D22C930E48}"/>
                </a:ext>
              </a:extLst>
            </p:cNvPr>
            <p:cNvSpPr txBox="1"/>
            <p:nvPr/>
          </p:nvSpPr>
          <p:spPr>
            <a:xfrm>
              <a:off x="8286914" y="2091960"/>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2217901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19" name="Group 18">
            <a:extLst>
              <a:ext uri="{FF2B5EF4-FFF2-40B4-BE49-F238E27FC236}">
                <a16:creationId xmlns:a16="http://schemas.microsoft.com/office/drawing/2014/main" id="{68611ADB-2B3E-0CDC-0265-03548A488D83}"/>
              </a:ext>
            </a:extLst>
          </p:cNvPr>
          <p:cNvGrpSpPr/>
          <p:nvPr/>
        </p:nvGrpSpPr>
        <p:grpSpPr>
          <a:xfrm>
            <a:off x="8458" y="1019022"/>
            <a:ext cx="9065022" cy="5457794"/>
            <a:chOff x="8458" y="1019022"/>
            <a:chExt cx="9065022" cy="5457794"/>
          </a:xfrm>
        </p:grpSpPr>
        <p:pic>
          <p:nvPicPr>
            <p:cNvPr id="11" name="Picture 10" descr="Chart&#10;&#10;Description automatically generated">
              <a:extLst>
                <a:ext uri="{FF2B5EF4-FFF2-40B4-BE49-F238E27FC236}">
                  <a16:creationId xmlns:a16="http://schemas.microsoft.com/office/drawing/2014/main" id="{60F768C0-AC1F-2AD0-CDB1-6C74947C189A}"/>
                </a:ext>
              </a:extLst>
            </p:cNvPr>
            <p:cNvPicPr>
              <a:picLocks noChangeAspect="1"/>
            </p:cNvPicPr>
            <p:nvPr/>
          </p:nvPicPr>
          <p:blipFill rotWithShape="1">
            <a:blip r:embed="rId4"/>
            <a:srcRect t="49076"/>
            <a:stretch/>
          </p:blipFill>
          <p:spPr>
            <a:xfrm>
              <a:off x="4501471" y="3682895"/>
              <a:ext cx="4572009" cy="2793921"/>
            </a:xfrm>
            <a:prstGeom prst="rect">
              <a:avLst/>
            </a:prstGeom>
          </p:spPr>
        </p:pic>
        <p:pic>
          <p:nvPicPr>
            <p:cNvPr id="15" name="Picture 14" descr="Chart&#10;&#10;Description automatically generated">
              <a:extLst>
                <a:ext uri="{FF2B5EF4-FFF2-40B4-BE49-F238E27FC236}">
                  <a16:creationId xmlns:a16="http://schemas.microsoft.com/office/drawing/2014/main" id="{B7B62F7F-7C0A-B36A-D55D-3A1F86922EF6}"/>
                </a:ext>
              </a:extLst>
            </p:cNvPr>
            <p:cNvPicPr>
              <a:picLocks noChangeAspect="1"/>
            </p:cNvPicPr>
            <p:nvPr/>
          </p:nvPicPr>
          <p:blipFill rotWithShape="1">
            <a:blip r:embed="rId4"/>
            <a:srcRect b="51425"/>
            <a:stretch/>
          </p:blipFill>
          <p:spPr>
            <a:xfrm>
              <a:off x="8458" y="3730504"/>
              <a:ext cx="4572009" cy="2665021"/>
            </a:xfrm>
            <a:prstGeom prst="rect">
              <a:avLst/>
            </a:prstGeom>
          </p:spPr>
        </p:pic>
        <p:pic>
          <p:nvPicPr>
            <p:cNvPr id="17" name="Picture 16" descr="Chart&#10;&#10;Description automatically generated">
              <a:extLst>
                <a:ext uri="{FF2B5EF4-FFF2-40B4-BE49-F238E27FC236}">
                  <a16:creationId xmlns:a16="http://schemas.microsoft.com/office/drawing/2014/main" id="{DBF82568-8D25-6E43-C454-411CA65102A6}"/>
                </a:ext>
              </a:extLst>
            </p:cNvPr>
            <p:cNvPicPr>
              <a:picLocks noChangeAspect="1"/>
            </p:cNvPicPr>
            <p:nvPr/>
          </p:nvPicPr>
          <p:blipFill>
            <a:blip r:embed="rId5"/>
            <a:stretch>
              <a:fillRect/>
            </a:stretch>
          </p:blipFill>
          <p:spPr>
            <a:xfrm>
              <a:off x="2134993" y="1019022"/>
              <a:ext cx="4572009" cy="2743206"/>
            </a:xfrm>
            <a:prstGeom prst="rect">
              <a:avLst/>
            </a:prstGeom>
          </p:spPr>
        </p:pic>
        <p:sp>
          <p:nvSpPr>
            <p:cNvPr id="10" name="TextBox 9">
              <a:extLst>
                <a:ext uri="{FF2B5EF4-FFF2-40B4-BE49-F238E27FC236}">
                  <a16:creationId xmlns:a16="http://schemas.microsoft.com/office/drawing/2014/main" id="{DC45BCF4-7D2B-C940-6445-91A2C441F910}"/>
                </a:ext>
              </a:extLst>
            </p:cNvPr>
            <p:cNvSpPr txBox="1"/>
            <p:nvPr/>
          </p:nvSpPr>
          <p:spPr>
            <a:xfrm>
              <a:off x="6019800" y="1040933"/>
              <a:ext cx="436338" cy="369332"/>
            </a:xfrm>
            <a:prstGeom prst="rect">
              <a:avLst/>
            </a:prstGeom>
            <a:noFill/>
          </p:spPr>
          <p:txBody>
            <a:bodyPr wrap="none" rtlCol="0">
              <a:spAutoFit/>
            </a:bodyPr>
            <a:lstStyle/>
            <a:p>
              <a:r>
                <a:rPr lang="en-US" dirty="0"/>
                <a:t>(a)</a:t>
              </a:r>
            </a:p>
          </p:txBody>
        </p:sp>
        <p:sp>
          <p:nvSpPr>
            <p:cNvPr id="12" name="TextBox 11">
              <a:extLst>
                <a:ext uri="{FF2B5EF4-FFF2-40B4-BE49-F238E27FC236}">
                  <a16:creationId xmlns:a16="http://schemas.microsoft.com/office/drawing/2014/main" id="{5452F8D3-08BF-BAFE-0709-69D22C930E48}"/>
                </a:ext>
              </a:extLst>
            </p:cNvPr>
            <p:cNvSpPr txBox="1"/>
            <p:nvPr/>
          </p:nvSpPr>
          <p:spPr>
            <a:xfrm>
              <a:off x="3973439" y="3691284"/>
              <a:ext cx="447558" cy="369332"/>
            </a:xfrm>
            <a:prstGeom prst="rect">
              <a:avLst/>
            </a:prstGeom>
            <a:noFill/>
          </p:spPr>
          <p:txBody>
            <a:bodyPr wrap="none" rtlCol="0">
              <a:spAutoFit/>
            </a:bodyPr>
            <a:lstStyle/>
            <a:p>
              <a:r>
                <a:rPr lang="en-US" dirty="0"/>
                <a:t>(b)</a:t>
              </a:r>
            </a:p>
          </p:txBody>
        </p:sp>
        <p:sp>
          <p:nvSpPr>
            <p:cNvPr id="18" name="TextBox 17">
              <a:extLst>
                <a:ext uri="{FF2B5EF4-FFF2-40B4-BE49-F238E27FC236}">
                  <a16:creationId xmlns:a16="http://schemas.microsoft.com/office/drawing/2014/main" id="{C0B7CDD2-09B7-C2EE-2984-FB99217BC1C1}"/>
                </a:ext>
              </a:extLst>
            </p:cNvPr>
            <p:cNvSpPr txBox="1"/>
            <p:nvPr/>
          </p:nvSpPr>
          <p:spPr>
            <a:xfrm>
              <a:off x="8286999" y="3691412"/>
              <a:ext cx="423514" cy="369332"/>
            </a:xfrm>
            <a:prstGeom prst="rect">
              <a:avLst/>
            </a:prstGeom>
            <a:noFill/>
          </p:spPr>
          <p:txBody>
            <a:bodyPr wrap="none" rtlCol="0">
              <a:spAutoFit/>
            </a:bodyPr>
            <a:lstStyle/>
            <a:p>
              <a:r>
                <a:rPr lang="en-US" dirty="0"/>
                <a:t>(c)</a:t>
              </a:r>
            </a:p>
          </p:txBody>
        </p:sp>
      </p:grpSp>
    </p:spTree>
    <p:extLst>
      <p:ext uri="{BB962C8B-B14F-4D97-AF65-F5344CB8AC3E}">
        <p14:creationId xmlns:p14="http://schemas.microsoft.com/office/powerpoint/2010/main" val="313350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094B3964-321E-59D1-CA72-4B60A59667ED}"/>
              </a:ext>
            </a:extLst>
          </p:cNvPr>
          <p:cNvGrpSpPr/>
          <p:nvPr/>
        </p:nvGrpSpPr>
        <p:grpSpPr>
          <a:xfrm>
            <a:off x="112422" y="1456972"/>
            <a:ext cx="3790820" cy="2843115"/>
            <a:chOff x="129705" y="1794985"/>
            <a:chExt cx="3790820" cy="2843115"/>
          </a:xfrm>
        </p:grpSpPr>
        <p:pic>
          <p:nvPicPr>
            <p:cNvPr id="7" name="Picture 6" descr="Chart, bar chart&#10;&#10;Description automatically generated">
              <a:extLst>
                <a:ext uri="{FF2B5EF4-FFF2-40B4-BE49-F238E27FC236}">
                  <a16:creationId xmlns:a16="http://schemas.microsoft.com/office/drawing/2014/main" id="{F07E3109-4923-FEB5-C74B-C163B82D0244}"/>
                </a:ext>
              </a:extLst>
            </p:cNvPr>
            <p:cNvPicPr>
              <a:picLocks noChangeAspect="1"/>
            </p:cNvPicPr>
            <p:nvPr/>
          </p:nvPicPr>
          <p:blipFill>
            <a:blip r:embed="rId4"/>
            <a:stretch>
              <a:fillRect/>
            </a:stretch>
          </p:blipFill>
          <p:spPr>
            <a:xfrm>
              <a:off x="129705" y="1794985"/>
              <a:ext cx="3790820" cy="2843115"/>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596617" y="2095013"/>
              <a:ext cx="2295565" cy="646331"/>
            </a:xfrm>
            <a:prstGeom prst="rect">
              <a:avLst/>
            </a:prstGeom>
            <a:noFill/>
          </p:spPr>
          <p:txBody>
            <a:bodyPr wrap="none" rtlCol="0">
              <a:spAutoFit/>
            </a:bodyPr>
            <a:lstStyle/>
            <a:p>
              <a:r>
                <a:rPr lang="en-US" dirty="0"/>
                <a:t>All variables except TN</a:t>
              </a:r>
            </a:p>
            <a:p>
              <a:r>
                <a:rPr lang="en-US" dirty="0"/>
                <a:t>R2 ~50%</a:t>
              </a:r>
            </a:p>
          </p:txBody>
        </p:sp>
      </p:grpSp>
      <p:grpSp>
        <p:nvGrpSpPr>
          <p:cNvPr id="18" name="Group 17">
            <a:extLst>
              <a:ext uri="{FF2B5EF4-FFF2-40B4-BE49-F238E27FC236}">
                <a16:creationId xmlns:a16="http://schemas.microsoft.com/office/drawing/2014/main" id="{3B30BB30-B977-392E-9E89-7C0C01585751}"/>
              </a:ext>
            </a:extLst>
          </p:cNvPr>
          <p:cNvGrpSpPr/>
          <p:nvPr/>
        </p:nvGrpSpPr>
        <p:grpSpPr>
          <a:xfrm>
            <a:off x="2350909" y="4014216"/>
            <a:ext cx="4881564" cy="2843784"/>
            <a:chOff x="4042487" y="1456303"/>
            <a:chExt cx="4881564" cy="2843784"/>
          </a:xfrm>
        </p:grpSpPr>
        <p:pic>
          <p:nvPicPr>
            <p:cNvPr id="13" name="Picture 12" descr="Chart, bar chart&#10;&#10;Description automatically generated">
              <a:extLst>
                <a:ext uri="{FF2B5EF4-FFF2-40B4-BE49-F238E27FC236}">
                  <a16:creationId xmlns:a16="http://schemas.microsoft.com/office/drawing/2014/main" id="{CF25E076-E5EE-164E-434B-B9E3A1044057}"/>
                </a:ext>
              </a:extLst>
            </p:cNvPr>
            <p:cNvPicPr>
              <a:picLocks noChangeAspect="1"/>
            </p:cNvPicPr>
            <p:nvPr/>
          </p:nvPicPr>
          <p:blipFill>
            <a:blip r:embed="rId5"/>
            <a:stretch>
              <a:fillRect/>
            </a:stretch>
          </p:blipFill>
          <p:spPr>
            <a:xfrm>
              <a:off x="4042487" y="1456303"/>
              <a:ext cx="3791712" cy="2843784"/>
            </a:xfrm>
            <a:prstGeom prst="rect">
              <a:avLst/>
            </a:prstGeom>
          </p:spPr>
        </p:pic>
        <p:sp>
          <p:nvSpPr>
            <p:cNvPr id="14" name="TextBox 13">
              <a:extLst>
                <a:ext uri="{FF2B5EF4-FFF2-40B4-BE49-F238E27FC236}">
                  <a16:creationId xmlns:a16="http://schemas.microsoft.com/office/drawing/2014/main" id="{B8918DAF-8CEA-872A-D964-819D9EE3F019}"/>
                </a:ext>
              </a:extLst>
            </p:cNvPr>
            <p:cNvSpPr txBox="1"/>
            <p:nvPr/>
          </p:nvSpPr>
          <p:spPr>
            <a:xfrm>
              <a:off x="5530878" y="1608867"/>
              <a:ext cx="3393173" cy="646331"/>
            </a:xfrm>
            <a:prstGeom prst="rect">
              <a:avLst/>
            </a:prstGeom>
            <a:noFill/>
          </p:spPr>
          <p:txBody>
            <a:bodyPr wrap="none" rtlCol="0">
              <a:spAutoFit/>
            </a:bodyPr>
            <a:lstStyle/>
            <a:p>
              <a:r>
                <a:rPr lang="en-US" dirty="0"/>
                <a:t>Drop 3 fastest ER rates</a:t>
              </a:r>
            </a:p>
            <a:p>
              <a:r>
                <a:rPr lang="en-US" dirty="0"/>
                <a:t>R2 ~5% (small variation in </a:t>
              </a:r>
              <a:r>
                <a:rPr lang="en-US" dirty="0" err="1"/>
                <a:t>ERsed</a:t>
              </a:r>
              <a:r>
                <a:rPr lang="en-US" dirty="0"/>
                <a:t>?)</a:t>
              </a:r>
            </a:p>
          </p:txBody>
        </p:sp>
      </p:grpSp>
      <p:grpSp>
        <p:nvGrpSpPr>
          <p:cNvPr id="20" name="Group 19">
            <a:extLst>
              <a:ext uri="{FF2B5EF4-FFF2-40B4-BE49-F238E27FC236}">
                <a16:creationId xmlns:a16="http://schemas.microsoft.com/office/drawing/2014/main" id="{8EDCA97E-10A3-E82F-9413-8517C7A25365}"/>
              </a:ext>
            </a:extLst>
          </p:cNvPr>
          <p:cNvGrpSpPr/>
          <p:nvPr/>
        </p:nvGrpSpPr>
        <p:grpSpPr>
          <a:xfrm>
            <a:off x="4724400" y="1410265"/>
            <a:ext cx="3657600" cy="2743200"/>
            <a:chOff x="2716012" y="4114800"/>
            <a:chExt cx="3657600" cy="2743200"/>
          </a:xfrm>
        </p:grpSpPr>
        <p:pic>
          <p:nvPicPr>
            <p:cNvPr id="16" name="Picture 15" descr="Chart, bar chart&#10;&#10;Description automatically generated">
              <a:extLst>
                <a:ext uri="{FF2B5EF4-FFF2-40B4-BE49-F238E27FC236}">
                  <a16:creationId xmlns:a16="http://schemas.microsoft.com/office/drawing/2014/main" id="{E575867C-351E-37B7-CECB-823487E2AC23}"/>
                </a:ext>
              </a:extLst>
            </p:cNvPr>
            <p:cNvPicPr>
              <a:picLocks noChangeAspect="1"/>
            </p:cNvPicPr>
            <p:nvPr/>
          </p:nvPicPr>
          <p:blipFill>
            <a:blip r:embed="rId6"/>
            <a:stretch>
              <a:fillRect/>
            </a:stretch>
          </p:blipFill>
          <p:spPr>
            <a:xfrm>
              <a:off x="2716012" y="4114800"/>
              <a:ext cx="3657600" cy="2743200"/>
            </a:xfrm>
            <a:prstGeom prst="rect">
              <a:avLst/>
            </a:prstGeom>
          </p:spPr>
        </p:pic>
        <p:sp>
          <p:nvSpPr>
            <p:cNvPr id="19" name="TextBox 18">
              <a:extLst>
                <a:ext uri="{FF2B5EF4-FFF2-40B4-BE49-F238E27FC236}">
                  <a16:creationId xmlns:a16="http://schemas.microsoft.com/office/drawing/2014/main" id="{28F1EEFD-4A31-8C4A-F0BE-ED5A1720BF86}"/>
                </a:ext>
              </a:extLst>
            </p:cNvPr>
            <p:cNvSpPr txBox="1"/>
            <p:nvPr/>
          </p:nvSpPr>
          <p:spPr>
            <a:xfrm>
              <a:off x="3725133" y="4407679"/>
              <a:ext cx="1083438" cy="646331"/>
            </a:xfrm>
            <a:prstGeom prst="rect">
              <a:avLst/>
            </a:prstGeom>
            <a:noFill/>
          </p:spPr>
          <p:txBody>
            <a:bodyPr wrap="none" rtlCol="0">
              <a:spAutoFit/>
            </a:bodyPr>
            <a:lstStyle/>
            <a:p>
              <a:r>
                <a:rPr lang="en-US" dirty="0"/>
                <a:t>Drop GPP</a:t>
              </a:r>
            </a:p>
            <a:p>
              <a:r>
                <a:rPr lang="en-US" dirty="0"/>
                <a:t>R2 ~40%</a:t>
              </a:r>
            </a:p>
          </p:txBody>
        </p:sp>
      </p:grpSp>
    </p:spTree>
    <p:extLst>
      <p:ext uri="{BB962C8B-B14F-4D97-AF65-F5344CB8AC3E}">
        <p14:creationId xmlns:p14="http://schemas.microsoft.com/office/powerpoint/2010/main" val="195431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without log transform (100 trees )</a:t>
            </a:r>
          </a:p>
        </p:txBody>
      </p:sp>
      <p:pic>
        <p:nvPicPr>
          <p:cNvPr id="13" name="Picture 12" descr="Diagram, schematic&#10;&#10;Description automatically generated">
            <a:extLst>
              <a:ext uri="{FF2B5EF4-FFF2-40B4-BE49-F238E27FC236}">
                <a16:creationId xmlns:a16="http://schemas.microsoft.com/office/drawing/2014/main" id="{64E19ED3-6A34-3924-F920-B890D3E091EB}"/>
              </a:ext>
            </a:extLst>
          </p:cNvPr>
          <p:cNvPicPr>
            <a:picLocks noChangeAspect="1"/>
          </p:cNvPicPr>
          <p:nvPr/>
        </p:nvPicPr>
        <p:blipFill rotWithShape="1">
          <a:blip r:embed="rId4"/>
          <a:srcRect l="9194" t="10756" r="1822" b="16061"/>
          <a:stretch/>
        </p:blipFill>
        <p:spPr>
          <a:xfrm>
            <a:off x="194884" y="1501322"/>
            <a:ext cx="4803447" cy="2821778"/>
          </a:xfrm>
          <a:prstGeom prst="rect">
            <a:avLst/>
          </a:prstGeom>
        </p:spPr>
      </p:pic>
      <p:pic>
        <p:nvPicPr>
          <p:cNvPr id="7" name="Picture 6" descr="Diagram, schematic&#10;&#10;Description automatically generated">
            <a:extLst>
              <a:ext uri="{FF2B5EF4-FFF2-40B4-BE49-F238E27FC236}">
                <a16:creationId xmlns:a16="http://schemas.microsoft.com/office/drawing/2014/main" id="{2776AA29-C73D-46B7-D4EE-1A638A905CDD}"/>
              </a:ext>
            </a:extLst>
          </p:cNvPr>
          <p:cNvPicPr>
            <a:picLocks noChangeAspect="1"/>
          </p:cNvPicPr>
          <p:nvPr/>
        </p:nvPicPr>
        <p:blipFill rotWithShape="1">
          <a:blip r:embed="rId5"/>
          <a:srcRect l="8592" t="9994" r="2389" b="16917"/>
          <a:stretch/>
        </p:blipFill>
        <p:spPr>
          <a:xfrm>
            <a:off x="4380688" y="3524787"/>
            <a:ext cx="4345024" cy="2548180"/>
          </a:xfrm>
          <a:prstGeom prst="rect">
            <a:avLst/>
          </a:prstGeom>
        </p:spPr>
      </p:pic>
    </p:spTree>
    <p:extLst>
      <p:ext uri="{BB962C8B-B14F-4D97-AF65-F5344CB8AC3E}">
        <p14:creationId xmlns:p14="http://schemas.microsoft.com/office/powerpoint/2010/main" val="267440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377283"/>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t>
            </a:r>
            <a:r>
              <a:rPr lang="en-US" dirty="0">
                <a:solidFill>
                  <a:prstClr val="black"/>
                </a:solidFill>
                <a:latin typeface="Times New Roman" panose="02020603050405020304" pitchFamily="18" charset="0"/>
                <a:cs typeface="Times New Roman" panose="02020603050405020304" pitchFamily="18" charset="0"/>
              </a:rPr>
              <a:t>except GPP</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4B04BFE8-3ED5-6A0A-B710-4B98705BF264}"/>
              </a:ext>
            </a:extLst>
          </p:cNvPr>
          <p:cNvPicPr>
            <a:picLocks noChangeAspect="1"/>
          </p:cNvPicPr>
          <p:nvPr/>
        </p:nvPicPr>
        <p:blipFill rotWithShape="1">
          <a:blip r:embed="rId4"/>
          <a:srcRect l="7797" t="10483" r="1771" b="16673"/>
          <a:stretch/>
        </p:blipFill>
        <p:spPr>
          <a:xfrm>
            <a:off x="0" y="1414607"/>
            <a:ext cx="4868251" cy="2801008"/>
          </a:xfrm>
          <a:prstGeom prst="rect">
            <a:avLst/>
          </a:prstGeom>
        </p:spPr>
      </p:pic>
      <p:pic>
        <p:nvPicPr>
          <p:cNvPr id="14" name="Picture 13" descr="Diagram, schematic&#10;&#10;Description automatically generated">
            <a:extLst>
              <a:ext uri="{FF2B5EF4-FFF2-40B4-BE49-F238E27FC236}">
                <a16:creationId xmlns:a16="http://schemas.microsoft.com/office/drawing/2014/main" id="{969DEC36-7688-C03C-AC71-8866662529DD}"/>
              </a:ext>
            </a:extLst>
          </p:cNvPr>
          <p:cNvPicPr>
            <a:picLocks noChangeAspect="1"/>
          </p:cNvPicPr>
          <p:nvPr/>
        </p:nvPicPr>
        <p:blipFill rotWithShape="1">
          <a:blip r:embed="rId5"/>
          <a:srcRect l="8584" t="11514" r="2294" b="17293"/>
          <a:stretch/>
        </p:blipFill>
        <p:spPr>
          <a:xfrm>
            <a:off x="4285560" y="3562813"/>
            <a:ext cx="4778271" cy="2726426"/>
          </a:xfrm>
          <a:prstGeom prst="rect">
            <a:avLst/>
          </a:prstGeom>
        </p:spPr>
      </p:pic>
    </p:spTree>
    <p:extLst>
      <p:ext uri="{BB962C8B-B14F-4D97-AF65-F5344CB8AC3E}">
        <p14:creationId xmlns:p14="http://schemas.microsoft.com/office/powerpoint/2010/main" val="3595055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Selected trees in Random forest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19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594910" y="1109927"/>
            <a:ext cx="7381301" cy="740459"/>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RF was built using all variables after dropping 3 fastest ER rates</a:t>
            </a:r>
          </a:p>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 schematic&#10;&#10;Description automatically generated">
            <a:extLst>
              <a:ext uri="{FF2B5EF4-FFF2-40B4-BE49-F238E27FC236}">
                <a16:creationId xmlns:a16="http://schemas.microsoft.com/office/drawing/2014/main" id="{A6A4F68E-8C15-17AA-80CD-7192ED68ED22}"/>
              </a:ext>
            </a:extLst>
          </p:cNvPr>
          <p:cNvPicPr>
            <a:picLocks noChangeAspect="1"/>
          </p:cNvPicPr>
          <p:nvPr/>
        </p:nvPicPr>
        <p:blipFill rotWithShape="1">
          <a:blip r:embed="rId4"/>
          <a:srcRect l="8302" t="11695" r="2779" b="16652"/>
          <a:stretch/>
        </p:blipFill>
        <p:spPr>
          <a:xfrm>
            <a:off x="1" y="1516518"/>
            <a:ext cx="4302866" cy="2476642"/>
          </a:xfrm>
          <a:prstGeom prst="rect">
            <a:avLst/>
          </a:prstGeom>
        </p:spPr>
      </p:pic>
      <p:pic>
        <p:nvPicPr>
          <p:cNvPr id="12" name="Picture 11" descr="Diagram, schematic&#10;&#10;Description automatically generated">
            <a:extLst>
              <a:ext uri="{FF2B5EF4-FFF2-40B4-BE49-F238E27FC236}">
                <a16:creationId xmlns:a16="http://schemas.microsoft.com/office/drawing/2014/main" id="{E8C565A9-50CB-0325-A226-EE5A5DFE39C7}"/>
              </a:ext>
            </a:extLst>
          </p:cNvPr>
          <p:cNvPicPr>
            <a:picLocks noChangeAspect="1"/>
          </p:cNvPicPr>
          <p:nvPr/>
        </p:nvPicPr>
        <p:blipFill rotWithShape="1">
          <a:blip r:embed="rId5"/>
          <a:srcRect l="8060" t="12431" r="1902" b="17294"/>
          <a:stretch/>
        </p:blipFill>
        <p:spPr>
          <a:xfrm>
            <a:off x="3958598" y="3429000"/>
            <a:ext cx="4638427" cy="2585906"/>
          </a:xfrm>
          <a:prstGeom prst="rect">
            <a:avLst/>
          </a:prstGeom>
        </p:spPr>
      </p:pic>
    </p:spTree>
    <p:extLst>
      <p:ext uri="{BB962C8B-B14F-4D97-AF65-F5344CB8AC3E}">
        <p14:creationId xmlns:p14="http://schemas.microsoft.com/office/powerpoint/2010/main" val="195815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2" name="Picture 11" descr="Diagram&#10;&#10;Description automatically generated">
            <a:extLst>
              <a:ext uri="{FF2B5EF4-FFF2-40B4-BE49-F238E27FC236}">
                <a16:creationId xmlns:a16="http://schemas.microsoft.com/office/drawing/2014/main" id="{17131450-4480-C11C-70C6-03681FA55309}"/>
              </a:ext>
            </a:extLst>
          </p:cNvPr>
          <p:cNvPicPr>
            <a:picLocks noChangeAspect="1"/>
          </p:cNvPicPr>
          <p:nvPr/>
        </p:nvPicPr>
        <p:blipFill>
          <a:blip r:embed="rId4"/>
          <a:stretch>
            <a:fillRect/>
          </a:stretch>
        </p:blipFill>
        <p:spPr>
          <a:xfrm>
            <a:off x="16935" y="848832"/>
            <a:ext cx="9144000" cy="6096000"/>
          </a:xfrm>
          <a:prstGeom prst="rect">
            <a:avLst/>
          </a:prstGeom>
        </p:spPr>
      </p:pic>
    </p:spTree>
    <p:extLst>
      <p:ext uri="{BB962C8B-B14F-4D97-AF65-F5344CB8AC3E}">
        <p14:creationId xmlns:p14="http://schemas.microsoft.com/office/powerpoint/2010/main" val="157358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5" y="301778"/>
            <a:ext cx="6656033" cy="384721"/>
          </a:xfrm>
        </p:spPr>
        <p:txBody>
          <a:bodyPr/>
          <a:lstStyle/>
          <a:p>
            <a:r>
              <a:rPr lang="en-US" dirty="0"/>
              <a:t>Segmented regression for GPP and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5" name="Picture 14" descr="Chart, scatter chart&#10;&#10;Description automatically generated">
            <a:extLst>
              <a:ext uri="{FF2B5EF4-FFF2-40B4-BE49-F238E27FC236}">
                <a16:creationId xmlns:a16="http://schemas.microsoft.com/office/drawing/2014/main" id="{AD651947-C210-B028-9590-085C1C9291C0}"/>
              </a:ext>
            </a:extLst>
          </p:cNvPr>
          <p:cNvPicPr>
            <a:picLocks noChangeAspect="1"/>
          </p:cNvPicPr>
          <p:nvPr/>
        </p:nvPicPr>
        <p:blipFill>
          <a:blip r:embed="rId4"/>
          <a:stretch>
            <a:fillRect/>
          </a:stretch>
        </p:blipFill>
        <p:spPr>
          <a:xfrm>
            <a:off x="1402932" y="1280763"/>
            <a:ext cx="6180383" cy="4120255"/>
          </a:xfrm>
          <a:prstGeom prst="rect">
            <a:avLst/>
          </a:prstGeom>
        </p:spPr>
      </p:pic>
    </p:spTree>
    <p:extLst>
      <p:ext uri="{BB962C8B-B14F-4D97-AF65-F5344CB8AC3E}">
        <p14:creationId xmlns:p14="http://schemas.microsoft.com/office/powerpoint/2010/main" val="365652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15" name="Picture 14" descr="Chart, bar chart&#10;&#10;Description automatically generated">
            <a:extLst>
              <a:ext uri="{FF2B5EF4-FFF2-40B4-BE49-F238E27FC236}">
                <a16:creationId xmlns:a16="http://schemas.microsoft.com/office/drawing/2014/main" id="{ABF0B934-D594-2D8E-7943-19B80B0FBD36}"/>
              </a:ext>
            </a:extLst>
          </p:cNvPr>
          <p:cNvPicPr>
            <a:picLocks noChangeAspect="1"/>
          </p:cNvPicPr>
          <p:nvPr/>
        </p:nvPicPr>
        <p:blipFill>
          <a:blip r:embed="rId4"/>
          <a:stretch>
            <a:fillRect/>
          </a:stretch>
        </p:blipFill>
        <p:spPr>
          <a:xfrm>
            <a:off x="161320" y="4065451"/>
            <a:ext cx="3413760" cy="2560320"/>
          </a:xfrm>
          <a:prstGeom prst="rect">
            <a:avLst/>
          </a:prstGeom>
        </p:spPr>
      </p:pic>
      <p:sp>
        <p:nvSpPr>
          <p:cNvPr id="21" name="TextBox 20">
            <a:extLst>
              <a:ext uri="{FF2B5EF4-FFF2-40B4-BE49-F238E27FC236}">
                <a16:creationId xmlns:a16="http://schemas.microsoft.com/office/drawing/2014/main" id="{1918B97C-09ED-0894-B437-76E7B546B53D}"/>
              </a:ext>
            </a:extLst>
          </p:cNvPr>
          <p:cNvSpPr txBox="1"/>
          <p:nvPr/>
        </p:nvSpPr>
        <p:spPr>
          <a:xfrm>
            <a:off x="786583" y="4190185"/>
            <a:ext cx="3386372" cy="584775"/>
          </a:xfrm>
          <a:prstGeom prst="rect">
            <a:avLst/>
          </a:prstGeom>
          <a:noFill/>
        </p:spPr>
        <p:txBody>
          <a:bodyPr wrap="square" rtlCol="0">
            <a:spAutoFit/>
          </a:bodyPr>
          <a:lstStyle/>
          <a:p>
            <a:r>
              <a:rPr lang="en-US" sz="1600" dirty="0"/>
              <a:t>Drop 3 fastest ER rates</a:t>
            </a:r>
          </a:p>
          <a:p>
            <a:r>
              <a:rPr lang="en-US" sz="1600" dirty="0"/>
              <a:t>R2 ~5% (small variation in </a:t>
            </a:r>
            <a:r>
              <a:rPr lang="en-US" sz="1600" dirty="0" err="1"/>
              <a:t>ERsed</a:t>
            </a:r>
            <a:r>
              <a:rPr lang="en-US" sz="1600" dirty="0"/>
              <a:t>?)</a:t>
            </a:r>
          </a:p>
        </p:txBody>
      </p:sp>
      <p:pic>
        <p:nvPicPr>
          <p:cNvPr id="26" name="Picture 25" descr="Chart, bar chart&#10;&#10;Description automatically generated">
            <a:extLst>
              <a:ext uri="{FF2B5EF4-FFF2-40B4-BE49-F238E27FC236}">
                <a16:creationId xmlns:a16="http://schemas.microsoft.com/office/drawing/2014/main" id="{9A1A5426-C170-59EC-6A35-81B180AE292B}"/>
              </a:ext>
            </a:extLst>
          </p:cNvPr>
          <p:cNvPicPr>
            <a:picLocks noChangeAspect="1"/>
          </p:cNvPicPr>
          <p:nvPr/>
        </p:nvPicPr>
        <p:blipFill>
          <a:blip r:embed="rId5"/>
          <a:stretch>
            <a:fillRect/>
          </a:stretch>
        </p:blipFill>
        <p:spPr>
          <a:xfrm>
            <a:off x="3976341" y="1623052"/>
            <a:ext cx="3413760" cy="2560320"/>
          </a:xfrm>
          <a:prstGeom prst="rect">
            <a:avLst/>
          </a:prstGeom>
        </p:spPr>
      </p:pic>
      <p:sp>
        <p:nvSpPr>
          <p:cNvPr id="24" name="TextBox 23">
            <a:extLst>
              <a:ext uri="{FF2B5EF4-FFF2-40B4-BE49-F238E27FC236}">
                <a16:creationId xmlns:a16="http://schemas.microsoft.com/office/drawing/2014/main" id="{257808D2-CD0F-B4F5-9DF3-76B5D8327BE5}"/>
              </a:ext>
            </a:extLst>
          </p:cNvPr>
          <p:cNvSpPr txBox="1"/>
          <p:nvPr/>
        </p:nvSpPr>
        <p:spPr>
          <a:xfrm>
            <a:off x="5775787" y="2013635"/>
            <a:ext cx="1083438" cy="646331"/>
          </a:xfrm>
          <a:prstGeom prst="rect">
            <a:avLst/>
          </a:prstGeom>
          <a:noFill/>
        </p:spPr>
        <p:txBody>
          <a:bodyPr wrap="none" rtlCol="0">
            <a:spAutoFit/>
          </a:bodyPr>
          <a:lstStyle/>
          <a:p>
            <a:r>
              <a:rPr lang="en-US" dirty="0"/>
              <a:t>Drop GPP</a:t>
            </a:r>
          </a:p>
          <a:p>
            <a:r>
              <a:rPr lang="en-US" dirty="0"/>
              <a:t>R2 ~56%</a:t>
            </a:r>
          </a:p>
        </p:txBody>
      </p:sp>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6"/>
          <a:stretch>
            <a:fillRect/>
          </a:stretch>
        </p:blipFill>
        <p:spPr>
          <a:xfrm>
            <a:off x="130372" y="1623052"/>
            <a:ext cx="3413760" cy="2560320"/>
          </a:xfrm>
          <a:prstGeom prst="rect">
            <a:avLst/>
          </a:prstGeom>
        </p:spPr>
      </p:pic>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grpSp>
        <p:nvGrpSpPr>
          <p:cNvPr id="29" name="Group 28">
            <a:extLst>
              <a:ext uri="{FF2B5EF4-FFF2-40B4-BE49-F238E27FC236}">
                <a16:creationId xmlns:a16="http://schemas.microsoft.com/office/drawing/2014/main" id="{65F13D71-2C63-7337-BEB7-472ED2BF8339}"/>
              </a:ext>
            </a:extLst>
          </p:cNvPr>
          <p:cNvGrpSpPr/>
          <p:nvPr/>
        </p:nvGrpSpPr>
        <p:grpSpPr>
          <a:xfrm>
            <a:off x="4172955" y="4065451"/>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7"/>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Tree>
    <p:extLst>
      <p:ext uri="{BB962C8B-B14F-4D97-AF65-F5344CB8AC3E}">
        <p14:creationId xmlns:p14="http://schemas.microsoft.com/office/powerpoint/2010/main" val="331883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99106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 100 trees</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 </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21" name="Group 20">
            <a:extLst>
              <a:ext uri="{FF2B5EF4-FFF2-40B4-BE49-F238E27FC236}">
                <a16:creationId xmlns:a16="http://schemas.microsoft.com/office/drawing/2014/main" id="{0CAE6ABB-91F4-BA99-29C8-AA7D21BE7BF2}"/>
              </a:ext>
            </a:extLst>
          </p:cNvPr>
          <p:cNvGrpSpPr/>
          <p:nvPr/>
        </p:nvGrpSpPr>
        <p:grpSpPr>
          <a:xfrm>
            <a:off x="217226" y="1758459"/>
            <a:ext cx="3791712" cy="2843784"/>
            <a:chOff x="75839" y="4014216"/>
            <a:chExt cx="3791712" cy="2843784"/>
          </a:xfrm>
        </p:grpSpPr>
        <p:pic>
          <p:nvPicPr>
            <p:cNvPr id="10" name="Picture 9" descr="Chart, bar chart&#10;&#10;Description automatically generated">
              <a:extLst>
                <a:ext uri="{FF2B5EF4-FFF2-40B4-BE49-F238E27FC236}">
                  <a16:creationId xmlns:a16="http://schemas.microsoft.com/office/drawing/2014/main" id="{23439CFB-674D-80A6-A6CD-607E5A3D6B9A}"/>
                </a:ext>
              </a:extLst>
            </p:cNvPr>
            <p:cNvPicPr>
              <a:picLocks noChangeAspect="1"/>
            </p:cNvPicPr>
            <p:nvPr/>
          </p:nvPicPr>
          <p:blipFill>
            <a:blip r:embed="rId4"/>
            <a:stretch>
              <a:fillRect/>
            </a:stretch>
          </p:blipFill>
          <p:spPr>
            <a:xfrm>
              <a:off x="75839" y="4014216"/>
              <a:ext cx="3791712" cy="2843784"/>
            </a:xfrm>
            <a:prstGeom prst="rect">
              <a:avLst/>
            </a:prstGeom>
          </p:spPr>
        </p:pic>
        <p:sp>
          <p:nvSpPr>
            <p:cNvPr id="15" name="TextBox 14">
              <a:extLst>
                <a:ext uri="{FF2B5EF4-FFF2-40B4-BE49-F238E27FC236}">
                  <a16:creationId xmlns:a16="http://schemas.microsoft.com/office/drawing/2014/main" id="{AF82B85F-0B24-4260-BDA6-2001CAE98A0E}"/>
                </a:ext>
              </a:extLst>
            </p:cNvPr>
            <p:cNvSpPr txBox="1"/>
            <p:nvPr/>
          </p:nvSpPr>
          <p:spPr>
            <a:xfrm>
              <a:off x="1372197" y="4229280"/>
              <a:ext cx="1218603" cy="646331"/>
            </a:xfrm>
            <a:prstGeom prst="rect">
              <a:avLst/>
            </a:prstGeom>
            <a:noFill/>
          </p:spPr>
          <p:txBody>
            <a:bodyPr wrap="none" rtlCol="0">
              <a:spAutoFit/>
            </a:bodyPr>
            <a:lstStyle/>
            <a:p>
              <a:r>
                <a:rPr lang="en-US" dirty="0"/>
                <a:t>Log(</a:t>
              </a:r>
              <a:r>
                <a:rPr lang="en-US" dirty="0" err="1"/>
                <a:t>ERsed</a:t>
              </a:r>
              <a:r>
                <a:rPr lang="en-US" dirty="0"/>
                <a:t>)</a:t>
              </a:r>
            </a:p>
            <a:p>
              <a:r>
                <a:rPr lang="en-US" dirty="0"/>
                <a:t>R2 ~20%</a:t>
              </a:r>
            </a:p>
          </p:txBody>
        </p:sp>
      </p:grpSp>
      <p:grpSp>
        <p:nvGrpSpPr>
          <p:cNvPr id="27" name="Group 26">
            <a:extLst>
              <a:ext uri="{FF2B5EF4-FFF2-40B4-BE49-F238E27FC236}">
                <a16:creationId xmlns:a16="http://schemas.microsoft.com/office/drawing/2014/main" id="{9669C3D9-A9B5-69FA-132B-251EAF142F1D}"/>
              </a:ext>
            </a:extLst>
          </p:cNvPr>
          <p:cNvGrpSpPr/>
          <p:nvPr/>
        </p:nvGrpSpPr>
        <p:grpSpPr>
          <a:xfrm>
            <a:off x="4677909" y="1732788"/>
            <a:ext cx="3791712" cy="2843784"/>
            <a:chOff x="4489853" y="1311938"/>
            <a:chExt cx="3791712" cy="2843784"/>
          </a:xfrm>
        </p:grpSpPr>
        <p:pic>
          <p:nvPicPr>
            <p:cNvPr id="26" name="Picture 25" descr="Chart, bar chart&#10;&#10;Description automatically generated">
              <a:extLst>
                <a:ext uri="{FF2B5EF4-FFF2-40B4-BE49-F238E27FC236}">
                  <a16:creationId xmlns:a16="http://schemas.microsoft.com/office/drawing/2014/main" id="{CDD50CED-C1FF-521B-0A07-C234C8425503}"/>
                </a:ext>
              </a:extLst>
            </p:cNvPr>
            <p:cNvPicPr>
              <a:picLocks noChangeAspect="1"/>
            </p:cNvPicPr>
            <p:nvPr/>
          </p:nvPicPr>
          <p:blipFill>
            <a:blip r:embed="rId5"/>
            <a:stretch>
              <a:fillRect/>
            </a:stretch>
          </p:blipFill>
          <p:spPr>
            <a:xfrm>
              <a:off x="4489853" y="1311938"/>
              <a:ext cx="3791712" cy="2843784"/>
            </a:xfrm>
            <a:prstGeom prst="rect">
              <a:avLst/>
            </a:prstGeom>
          </p:spPr>
        </p:pic>
        <p:sp>
          <p:nvSpPr>
            <p:cNvPr id="24" name="TextBox 23">
              <a:extLst>
                <a:ext uri="{FF2B5EF4-FFF2-40B4-BE49-F238E27FC236}">
                  <a16:creationId xmlns:a16="http://schemas.microsoft.com/office/drawing/2014/main" id="{FC703516-AE54-ECF6-0DB1-26C256DCA30C}"/>
                </a:ext>
              </a:extLst>
            </p:cNvPr>
            <p:cNvSpPr txBox="1"/>
            <p:nvPr/>
          </p:nvSpPr>
          <p:spPr>
            <a:xfrm>
              <a:off x="5391649" y="1488731"/>
              <a:ext cx="1758623" cy="646331"/>
            </a:xfrm>
            <a:prstGeom prst="rect">
              <a:avLst/>
            </a:prstGeom>
            <a:noFill/>
          </p:spPr>
          <p:txBody>
            <a:bodyPr wrap="none" rtlCol="0">
              <a:spAutoFit/>
            </a:bodyPr>
            <a:lstStyle/>
            <a:p>
              <a:r>
                <a:rPr lang="en-US" dirty="0"/>
                <a:t>Log(all variables)</a:t>
              </a:r>
            </a:p>
            <a:p>
              <a:r>
                <a:rPr lang="en-US" dirty="0"/>
                <a:t>R2 ~7%</a:t>
              </a:r>
            </a:p>
          </p:txBody>
        </p:sp>
      </p:grpSp>
    </p:spTree>
    <p:extLst>
      <p:ext uri="{BB962C8B-B14F-4D97-AF65-F5344CB8AC3E}">
        <p14:creationId xmlns:p14="http://schemas.microsoft.com/office/powerpoint/2010/main" val="787864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0" name="TextBox 9">
            <a:extLst>
              <a:ext uri="{FF2B5EF4-FFF2-40B4-BE49-F238E27FC236}">
                <a16:creationId xmlns:a16="http://schemas.microsoft.com/office/drawing/2014/main" id="{23B86B2D-538A-DD5D-60F3-19DF4AA9986B}"/>
              </a:ext>
            </a:extLst>
          </p:cNvPr>
          <p:cNvSpPr txBox="1"/>
          <p:nvPr/>
        </p:nvSpPr>
        <p:spPr>
          <a:xfrm>
            <a:off x="194884" y="925568"/>
            <a:ext cx="8491916" cy="2525691"/>
          </a:xfrm>
          <a:prstGeom prst="rect">
            <a:avLst/>
          </a:prstGeom>
          <a:noFill/>
        </p:spPr>
        <p:txBody>
          <a:bodyPr wrap="square">
            <a:spAutoFit/>
          </a:bodyPr>
          <a:lstStyle/>
          <a:p>
            <a:pPr marL="342900" marR="0" lvl="0" indent="-342900" algn="l" defTabSz="457200" rtl="0" eaLnBrk="1" fontAlgn="auto" latinLnBrk="0" hangingPunct="1">
              <a:lnSpc>
                <a:spcPts val="2400"/>
              </a:lnSpc>
              <a:spcAft>
                <a:spcPts val="0"/>
              </a:spcAft>
              <a:buClrTx/>
              <a:buSzPct val="100000"/>
              <a:buFontTx/>
              <a:buBlip>
                <a:blip r:embed="rId3"/>
              </a:buBlip>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SHAP values are based on cooperative game theory and provide a theoretically sound method for fair feature attribution.</a:t>
            </a:r>
          </a:p>
          <a:p>
            <a:pPr marL="342900" marR="0" lvl="0" indent="-342900" algn="l" defTabSz="457200" rtl="0" eaLnBrk="1" fontAlgn="auto" latinLnBrk="0" hangingPunct="1">
              <a:lnSpc>
                <a:spcPts val="2400"/>
              </a:lnSpc>
              <a:spcAft>
                <a:spcPts val="0"/>
              </a:spcAft>
              <a:buClrTx/>
              <a:buSzPct val="100000"/>
              <a:buFontTx/>
              <a:buBlip>
                <a:blip r:embed="rId3"/>
              </a:buBlip>
              <a:tabLst/>
              <a:defRPr/>
            </a:pPr>
            <a:r>
              <a:rPr lang="en-US" sz="1600" dirty="0">
                <a:solidFill>
                  <a:prstClr val="black"/>
                </a:solidFill>
                <a:latin typeface="Times New Roman" panose="02020603050405020304" pitchFamily="18" charset="0"/>
                <a:cs typeface="Times New Roman" panose="02020603050405020304" pitchFamily="18" charset="0"/>
              </a:rPr>
              <a:t>SHAP e</a:t>
            </a:r>
            <a:r>
              <a:rPr kumimoji="0" lang="en-US" sz="16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xplains</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 predictions of the model by attributing the contribution of each feature to the final prediction, represent the marginal contribution of each feature to the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Positive SHAP values indicate that a particular feature is pushing the model's prediction higher compared to the expected baseline prediction.</a:t>
            </a:r>
          </a:p>
          <a:p>
            <a:pPr marL="342900" indent="-342900">
              <a:lnSpc>
                <a:spcPts val="2400"/>
              </a:lnSpc>
              <a:buSzPct val="100000"/>
              <a:buBlip>
                <a:blip r:embed="rId3"/>
              </a:buBlip>
              <a:defRPr/>
            </a:pPr>
            <a:r>
              <a:rPr lang="en-US" sz="1600" dirty="0">
                <a:solidFill>
                  <a:prstClr val="black"/>
                </a:solidFill>
                <a:latin typeface="Times New Roman" panose="02020603050405020304" pitchFamily="18" charset="0"/>
                <a:cs typeface="Times New Roman" panose="02020603050405020304" pitchFamily="18" charset="0"/>
              </a:rPr>
              <a:t>Negative SHAP values indicate that a particular feature is pushing the model's prediction lower compared to the expected baseline prediction.</a:t>
            </a:r>
          </a:p>
        </p:txBody>
      </p:sp>
      <p:pic>
        <p:nvPicPr>
          <p:cNvPr id="7" name="Picture 6">
            <a:extLst>
              <a:ext uri="{FF2B5EF4-FFF2-40B4-BE49-F238E27FC236}">
                <a16:creationId xmlns:a16="http://schemas.microsoft.com/office/drawing/2014/main" id="{7D2B4DDA-13CC-9EB1-E0D6-AE17B7C245DB}"/>
              </a:ext>
            </a:extLst>
          </p:cNvPr>
          <p:cNvPicPr>
            <a:picLocks noChangeAspect="1"/>
          </p:cNvPicPr>
          <p:nvPr/>
        </p:nvPicPr>
        <p:blipFill>
          <a:blip r:embed="rId4"/>
          <a:stretch>
            <a:fillRect/>
          </a:stretch>
        </p:blipFill>
        <p:spPr>
          <a:xfrm>
            <a:off x="-1627" y="3659730"/>
            <a:ext cx="3145864" cy="2361927"/>
          </a:xfrm>
          <a:prstGeom prst="rect">
            <a:avLst/>
          </a:prstGeom>
        </p:spPr>
      </p:pic>
      <p:sp>
        <p:nvSpPr>
          <p:cNvPr id="14" name="TextBox 13">
            <a:extLst>
              <a:ext uri="{FF2B5EF4-FFF2-40B4-BE49-F238E27FC236}">
                <a16:creationId xmlns:a16="http://schemas.microsoft.com/office/drawing/2014/main" id="{D0E66B29-EBFB-061A-3070-DCB3BFF84A64}"/>
              </a:ext>
            </a:extLst>
          </p:cNvPr>
          <p:cNvSpPr txBox="1"/>
          <p:nvPr/>
        </p:nvSpPr>
        <p:spPr>
          <a:xfrm>
            <a:off x="1194478" y="3885524"/>
            <a:ext cx="1311385" cy="646331"/>
          </a:xfrm>
          <a:prstGeom prst="rect">
            <a:avLst/>
          </a:prstGeom>
          <a:noFill/>
        </p:spPr>
        <p:txBody>
          <a:bodyPr wrap="none" rtlCol="0">
            <a:spAutoFit/>
          </a:bodyPr>
          <a:lstStyle/>
          <a:p>
            <a:r>
              <a:rPr lang="en-US" dirty="0"/>
              <a:t>All variables</a:t>
            </a:r>
          </a:p>
          <a:p>
            <a:r>
              <a:rPr lang="en-US" dirty="0"/>
              <a:t>R2 ~58%</a:t>
            </a:r>
          </a:p>
        </p:txBody>
      </p:sp>
      <p:pic>
        <p:nvPicPr>
          <p:cNvPr id="17" name="Picture 16" descr="Chart, scatter chart&#10;&#10;Description automatically generated">
            <a:extLst>
              <a:ext uri="{FF2B5EF4-FFF2-40B4-BE49-F238E27FC236}">
                <a16:creationId xmlns:a16="http://schemas.microsoft.com/office/drawing/2014/main" id="{1A603F5F-0AAF-7A31-BAB1-F9B0A07E5644}"/>
              </a:ext>
            </a:extLst>
          </p:cNvPr>
          <p:cNvPicPr>
            <a:picLocks noChangeAspect="1"/>
          </p:cNvPicPr>
          <p:nvPr/>
        </p:nvPicPr>
        <p:blipFill>
          <a:blip r:embed="rId5"/>
          <a:stretch>
            <a:fillRect/>
          </a:stretch>
        </p:blipFill>
        <p:spPr>
          <a:xfrm>
            <a:off x="3276600" y="3363212"/>
            <a:ext cx="2743200" cy="1828800"/>
          </a:xfrm>
          <a:prstGeom prst="rect">
            <a:avLst/>
          </a:prstGeom>
        </p:spPr>
      </p:pic>
      <p:pic>
        <p:nvPicPr>
          <p:cNvPr id="21" name="Picture 20" descr="Chart, scatter chart&#10;&#10;Description automatically generated">
            <a:extLst>
              <a:ext uri="{FF2B5EF4-FFF2-40B4-BE49-F238E27FC236}">
                <a16:creationId xmlns:a16="http://schemas.microsoft.com/office/drawing/2014/main" id="{0CB13EAD-6BD2-60F8-8DDE-0847AA3D56BD}"/>
              </a:ext>
            </a:extLst>
          </p:cNvPr>
          <p:cNvPicPr>
            <a:picLocks noChangeAspect="1"/>
          </p:cNvPicPr>
          <p:nvPr/>
        </p:nvPicPr>
        <p:blipFill>
          <a:blip r:embed="rId6"/>
          <a:stretch>
            <a:fillRect/>
          </a:stretch>
        </p:blipFill>
        <p:spPr>
          <a:xfrm>
            <a:off x="5943600" y="3361762"/>
            <a:ext cx="2743200" cy="1828800"/>
          </a:xfrm>
          <a:prstGeom prst="rect">
            <a:avLst/>
          </a:prstGeom>
        </p:spPr>
      </p:pic>
      <p:pic>
        <p:nvPicPr>
          <p:cNvPr id="46" name="Picture 45" descr="Chart&#10;&#10;Description automatically generated">
            <a:extLst>
              <a:ext uri="{FF2B5EF4-FFF2-40B4-BE49-F238E27FC236}">
                <a16:creationId xmlns:a16="http://schemas.microsoft.com/office/drawing/2014/main" id="{0506BA57-29D6-668A-9ADD-B6319363F497}"/>
              </a:ext>
            </a:extLst>
          </p:cNvPr>
          <p:cNvPicPr>
            <a:picLocks noChangeAspect="1"/>
          </p:cNvPicPr>
          <p:nvPr/>
        </p:nvPicPr>
        <p:blipFill>
          <a:blip r:embed="rId7"/>
          <a:stretch>
            <a:fillRect/>
          </a:stretch>
        </p:blipFill>
        <p:spPr>
          <a:xfrm>
            <a:off x="3276600" y="5190562"/>
            <a:ext cx="2743200" cy="1828800"/>
          </a:xfrm>
          <a:prstGeom prst="rect">
            <a:avLst/>
          </a:prstGeom>
        </p:spPr>
      </p:pic>
      <p:pic>
        <p:nvPicPr>
          <p:cNvPr id="48" name="Picture 47" descr="Chart, scatter chart&#10;&#10;Description automatically generated">
            <a:extLst>
              <a:ext uri="{FF2B5EF4-FFF2-40B4-BE49-F238E27FC236}">
                <a16:creationId xmlns:a16="http://schemas.microsoft.com/office/drawing/2014/main" id="{CFC0CA19-9E87-CF4A-76D5-9C7F9303A402}"/>
              </a:ext>
            </a:extLst>
          </p:cNvPr>
          <p:cNvPicPr>
            <a:picLocks noChangeAspect="1"/>
          </p:cNvPicPr>
          <p:nvPr/>
        </p:nvPicPr>
        <p:blipFill>
          <a:blip r:embed="rId8"/>
          <a:stretch>
            <a:fillRect/>
          </a:stretch>
        </p:blipFill>
        <p:spPr>
          <a:xfrm>
            <a:off x="6033083" y="5190562"/>
            <a:ext cx="2743200" cy="1828800"/>
          </a:xfrm>
          <a:prstGeom prst="rect">
            <a:avLst/>
          </a:prstGeom>
        </p:spPr>
      </p:pic>
    </p:spTree>
    <p:extLst>
      <p:ext uri="{BB962C8B-B14F-4D97-AF65-F5344CB8AC3E}">
        <p14:creationId xmlns:p14="http://schemas.microsoft.com/office/powerpoint/2010/main" val="2175580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timeline&#10;&#10;Description automatically generated">
            <a:extLst>
              <a:ext uri="{FF2B5EF4-FFF2-40B4-BE49-F238E27FC236}">
                <a16:creationId xmlns:a16="http://schemas.microsoft.com/office/drawing/2014/main" id="{38E56081-2F8A-EA2E-EF2F-F3F3C8AA1E1C}"/>
              </a:ext>
            </a:extLst>
          </p:cNvPr>
          <p:cNvPicPr>
            <a:picLocks noChangeAspect="1"/>
          </p:cNvPicPr>
          <p:nvPr/>
        </p:nvPicPr>
        <p:blipFill>
          <a:blip r:embed="rId4"/>
          <a:stretch>
            <a:fillRect/>
          </a:stretch>
        </p:blipFill>
        <p:spPr>
          <a:xfrm>
            <a:off x="0" y="1066996"/>
            <a:ext cx="3840480" cy="2560320"/>
          </a:xfrm>
          <a:prstGeom prst="rect">
            <a:avLst/>
          </a:prstGeom>
        </p:spPr>
      </p:pic>
      <p:pic>
        <p:nvPicPr>
          <p:cNvPr id="14" name="Picture 13" descr="Chart, histogram&#10;&#10;Description automatically generated">
            <a:extLst>
              <a:ext uri="{FF2B5EF4-FFF2-40B4-BE49-F238E27FC236}">
                <a16:creationId xmlns:a16="http://schemas.microsoft.com/office/drawing/2014/main" id="{34F07E74-656F-B82C-C8C9-0162183CE195}"/>
              </a:ext>
            </a:extLst>
          </p:cNvPr>
          <p:cNvPicPr>
            <a:picLocks noChangeAspect="1"/>
          </p:cNvPicPr>
          <p:nvPr/>
        </p:nvPicPr>
        <p:blipFill>
          <a:blip r:embed="rId5"/>
          <a:stretch>
            <a:fillRect/>
          </a:stretch>
        </p:blipFill>
        <p:spPr>
          <a:xfrm>
            <a:off x="4572000" y="1246008"/>
            <a:ext cx="3840480" cy="2560320"/>
          </a:xfrm>
          <a:prstGeom prst="rect">
            <a:avLst/>
          </a:prstGeom>
        </p:spPr>
      </p:pic>
      <p:pic>
        <p:nvPicPr>
          <p:cNvPr id="16" name="Picture 15" descr="Chart&#10;&#10;Description automatically generated">
            <a:extLst>
              <a:ext uri="{FF2B5EF4-FFF2-40B4-BE49-F238E27FC236}">
                <a16:creationId xmlns:a16="http://schemas.microsoft.com/office/drawing/2014/main" id="{E4E4FCA6-5A88-C186-6E02-526D808B8069}"/>
              </a:ext>
            </a:extLst>
          </p:cNvPr>
          <p:cNvPicPr>
            <a:picLocks noChangeAspect="1"/>
          </p:cNvPicPr>
          <p:nvPr/>
        </p:nvPicPr>
        <p:blipFill>
          <a:blip r:embed="rId6"/>
          <a:stretch>
            <a:fillRect/>
          </a:stretch>
        </p:blipFill>
        <p:spPr>
          <a:xfrm>
            <a:off x="-16935" y="3711673"/>
            <a:ext cx="3840480" cy="2560320"/>
          </a:xfrm>
          <a:prstGeom prst="rect">
            <a:avLst/>
          </a:prstGeom>
        </p:spPr>
      </p:pic>
      <p:pic>
        <p:nvPicPr>
          <p:cNvPr id="19" name="Picture 18" descr="A picture containing chart&#10;&#10;Description automatically generated">
            <a:extLst>
              <a:ext uri="{FF2B5EF4-FFF2-40B4-BE49-F238E27FC236}">
                <a16:creationId xmlns:a16="http://schemas.microsoft.com/office/drawing/2014/main" id="{2C20EE1A-119E-3CD1-F30E-1C308A7F3B50}"/>
              </a:ext>
            </a:extLst>
          </p:cNvPr>
          <p:cNvPicPr>
            <a:picLocks noChangeAspect="1"/>
          </p:cNvPicPr>
          <p:nvPr/>
        </p:nvPicPr>
        <p:blipFill>
          <a:blip r:embed="rId7"/>
          <a:stretch>
            <a:fillRect/>
          </a:stretch>
        </p:blipFill>
        <p:spPr>
          <a:xfrm>
            <a:off x="4439163" y="3801179"/>
            <a:ext cx="3840480" cy="2560320"/>
          </a:xfrm>
          <a:prstGeom prst="rect">
            <a:avLst/>
          </a:prstGeom>
        </p:spPr>
      </p:pic>
    </p:spTree>
    <p:extLst>
      <p:ext uri="{BB962C8B-B14F-4D97-AF65-F5344CB8AC3E}">
        <p14:creationId xmlns:p14="http://schemas.microsoft.com/office/powerpoint/2010/main" val="364464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22" name="TextBox 21">
            <a:extLst>
              <a:ext uri="{FF2B5EF4-FFF2-40B4-BE49-F238E27FC236}">
                <a16:creationId xmlns:a16="http://schemas.microsoft.com/office/drawing/2014/main" id="{32689251-4766-1E8E-211C-E4A10DA28A52}"/>
              </a:ext>
            </a:extLst>
          </p:cNvPr>
          <p:cNvSpPr txBox="1"/>
          <p:nvPr/>
        </p:nvSpPr>
        <p:spPr>
          <a:xfrm>
            <a:off x="10555236" y="2577947"/>
            <a:ext cx="439597" cy="369332"/>
          </a:xfrm>
          <a:prstGeom prst="rect">
            <a:avLst/>
          </a:prstGeom>
          <a:noFill/>
        </p:spPr>
        <p:txBody>
          <a:bodyPr wrap="square" rtlCol="0">
            <a:spAutoFit/>
          </a:bodyPr>
          <a:lstStyle/>
          <a:p>
            <a:r>
              <a:rPr lang="en-US" dirty="0"/>
              <a:t>(a)</a:t>
            </a:r>
          </a:p>
        </p:txBody>
      </p:sp>
      <p:grpSp>
        <p:nvGrpSpPr>
          <p:cNvPr id="47" name="Group 46">
            <a:extLst>
              <a:ext uri="{FF2B5EF4-FFF2-40B4-BE49-F238E27FC236}">
                <a16:creationId xmlns:a16="http://schemas.microsoft.com/office/drawing/2014/main" id="{AE580C2A-F6B1-1AC8-4F31-3151389BA7AA}"/>
              </a:ext>
            </a:extLst>
          </p:cNvPr>
          <p:cNvGrpSpPr/>
          <p:nvPr/>
        </p:nvGrpSpPr>
        <p:grpSpPr>
          <a:xfrm>
            <a:off x="753894" y="1040501"/>
            <a:ext cx="7357267" cy="5523995"/>
            <a:chOff x="753894" y="1040501"/>
            <a:chExt cx="7357267" cy="5523995"/>
          </a:xfrm>
        </p:grpSpPr>
        <p:pic>
          <p:nvPicPr>
            <p:cNvPr id="28" name="Picture 27" descr="Chart&#10;&#10;Description automatically generated">
              <a:extLst>
                <a:ext uri="{FF2B5EF4-FFF2-40B4-BE49-F238E27FC236}">
                  <a16:creationId xmlns:a16="http://schemas.microsoft.com/office/drawing/2014/main" id="{45C61B73-F0E7-D987-EACB-347FCC220629}"/>
                </a:ext>
              </a:extLst>
            </p:cNvPr>
            <p:cNvPicPr>
              <a:picLocks noChangeAspect="1"/>
            </p:cNvPicPr>
            <p:nvPr/>
          </p:nvPicPr>
          <p:blipFill>
            <a:blip r:embed="rId4"/>
            <a:stretch>
              <a:fillRect/>
            </a:stretch>
          </p:blipFill>
          <p:spPr>
            <a:xfrm>
              <a:off x="4413999" y="1040501"/>
              <a:ext cx="3657607" cy="2743206"/>
            </a:xfrm>
            <a:prstGeom prst="rect">
              <a:avLst/>
            </a:prstGeom>
          </p:spPr>
        </p:pic>
        <p:pic>
          <p:nvPicPr>
            <p:cNvPr id="30" name="Picture 29" descr="A picture containing chart&#10;&#10;Description automatically generated">
              <a:extLst>
                <a:ext uri="{FF2B5EF4-FFF2-40B4-BE49-F238E27FC236}">
                  <a16:creationId xmlns:a16="http://schemas.microsoft.com/office/drawing/2014/main" id="{3A95ECCA-B493-5C77-C085-306B125B43D3}"/>
                </a:ext>
              </a:extLst>
            </p:cNvPr>
            <p:cNvPicPr>
              <a:picLocks noChangeAspect="1"/>
            </p:cNvPicPr>
            <p:nvPr/>
          </p:nvPicPr>
          <p:blipFill>
            <a:blip r:embed="rId5"/>
            <a:stretch>
              <a:fillRect/>
            </a:stretch>
          </p:blipFill>
          <p:spPr>
            <a:xfrm>
              <a:off x="753894" y="3821290"/>
              <a:ext cx="3657607" cy="2743206"/>
            </a:xfrm>
            <a:prstGeom prst="rect">
              <a:avLst/>
            </a:prstGeom>
          </p:spPr>
        </p:pic>
        <p:pic>
          <p:nvPicPr>
            <p:cNvPr id="32" name="Picture 31" descr="Chart, scatter chart&#10;&#10;Description automatically generated">
              <a:extLst>
                <a:ext uri="{FF2B5EF4-FFF2-40B4-BE49-F238E27FC236}">
                  <a16:creationId xmlns:a16="http://schemas.microsoft.com/office/drawing/2014/main" id="{03C7440E-B011-A41D-E21B-4C1B17C377DE}"/>
                </a:ext>
              </a:extLst>
            </p:cNvPr>
            <p:cNvPicPr>
              <a:picLocks noChangeAspect="1"/>
            </p:cNvPicPr>
            <p:nvPr/>
          </p:nvPicPr>
          <p:blipFill>
            <a:blip r:embed="rId6"/>
            <a:stretch>
              <a:fillRect/>
            </a:stretch>
          </p:blipFill>
          <p:spPr>
            <a:xfrm>
              <a:off x="4453554" y="3783707"/>
              <a:ext cx="3657607" cy="2743206"/>
            </a:xfrm>
            <a:prstGeom prst="rect">
              <a:avLst/>
            </a:prstGeom>
          </p:spPr>
        </p:pic>
        <p:pic>
          <p:nvPicPr>
            <p:cNvPr id="42" name="Picture 41" descr="Chart, bar chart&#10;&#10;Description automatically generated">
              <a:extLst>
                <a:ext uri="{FF2B5EF4-FFF2-40B4-BE49-F238E27FC236}">
                  <a16:creationId xmlns:a16="http://schemas.microsoft.com/office/drawing/2014/main" id="{A47830CF-D4E4-457F-5EB2-D7E400BDF31F}"/>
                </a:ext>
              </a:extLst>
            </p:cNvPr>
            <p:cNvPicPr>
              <a:picLocks noChangeAspect="1"/>
            </p:cNvPicPr>
            <p:nvPr/>
          </p:nvPicPr>
          <p:blipFill>
            <a:blip r:embed="rId7"/>
            <a:stretch>
              <a:fillRect/>
            </a:stretch>
          </p:blipFill>
          <p:spPr>
            <a:xfrm>
              <a:off x="795947" y="1043464"/>
              <a:ext cx="3657607" cy="2743206"/>
            </a:xfrm>
            <a:prstGeom prst="rect">
              <a:avLst/>
            </a:prstGeom>
          </p:spPr>
        </p:pic>
        <p:sp>
          <p:nvSpPr>
            <p:cNvPr id="43" name="TextBox 42">
              <a:extLst>
                <a:ext uri="{FF2B5EF4-FFF2-40B4-BE49-F238E27FC236}">
                  <a16:creationId xmlns:a16="http://schemas.microsoft.com/office/drawing/2014/main" id="{F961B8E8-F866-E179-A0ED-50A9DF72FD6A}"/>
                </a:ext>
              </a:extLst>
            </p:cNvPr>
            <p:cNvSpPr txBox="1"/>
            <p:nvPr/>
          </p:nvSpPr>
          <p:spPr>
            <a:xfrm>
              <a:off x="766493" y="3256382"/>
              <a:ext cx="493019" cy="369332"/>
            </a:xfrm>
            <a:prstGeom prst="rect">
              <a:avLst/>
            </a:prstGeom>
            <a:noFill/>
          </p:spPr>
          <p:txBody>
            <a:bodyPr wrap="square" rtlCol="0">
              <a:spAutoFit/>
            </a:bodyPr>
            <a:lstStyle/>
            <a:p>
              <a:r>
                <a:rPr lang="en-US" dirty="0"/>
                <a:t>(a)</a:t>
              </a:r>
            </a:p>
          </p:txBody>
        </p:sp>
        <p:sp>
          <p:nvSpPr>
            <p:cNvPr id="44" name="TextBox 43">
              <a:extLst>
                <a:ext uri="{FF2B5EF4-FFF2-40B4-BE49-F238E27FC236}">
                  <a16:creationId xmlns:a16="http://schemas.microsoft.com/office/drawing/2014/main" id="{2E669B40-0832-F54B-A23E-9AF694C83250}"/>
                </a:ext>
              </a:extLst>
            </p:cNvPr>
            <p:cNvSpPr txBox="1"/>
            <p:nvPr/>
          </p:nvSpPr>
          <p:spPr>
            <a:xfrm>
              <a:off x="4384545" y="3256382"/>
              <a:ext cx="562028" cy="369332"/>
            </a:xfrm>
            <a:prstGeom prst="rect">
              <a:avLst/>
            </a:prstGeom>
            <a:noFill/>
          </p:spPr>
          <p:txBody>
            <a:bodyPr wrap="square" rtlCol="0">
              <a:spAutoFit/>
            </a:bodyPr>
            <a:lstStyle/>
            <a:p>
              <a:r>
                <a:rPr lang="en-US" dirty="0"/>
                <a:t>(b)</a:t>
              </a:r>
            </a:p>
          </p:txBody>
        </p:sp>
        <p:sp>
          <p:nvSpPr>
            <p:cNvPr id="45" name="TextBox 44">
              <a:extLst>
                <a:ext uri="{FF2B5EF4-FFF2-40B4-BE49-F238E27FC236}">
                  <a16:creationId xmlns:a16="http://schemas.microsoft.com/office/drawing/2014/main" id="{B8963E3E-FA1F-BD0E-EB7D-1030C651C766}"/>
                </a:ext>
              </a:extLst>
            </p:cNvPr>
            <p:cNvSpPr txBox="1"/>
            <p:nvPr/>
          </p:nvSpPr>
          <p:spPr>
            <a:xfrm>
              <a:off x="766493" y="6022823"/>
              <a:ext cx="493019" cy="369332"/>
            </a:xfrm>
            <a:prstGeom prst="rect">
              <a:avLst/>
            </a:prstGeom>
            <a:noFill/>
          </p:spPr>
          <p:txBody>
            <a:bodyPr wrap="square" rtlCol="0">
              <a:spAutoFit/>
            </a:bodyPr>
            <a:lstStyle/>
            <a:p>
              <a:r>
                <a:rPr lang="en-US" dirty="0"/>
                <a:t>(c)</a:t>
              </a:r>
            </a:p>
          </p:txBody>
        </p:sp>
        <p:sp>
          <p:nvSpPr>
            <p:cNvPr id="46" name="TextBox 45">
              <a:extLst>
                <a:ext uri="{FF2B5EF4-FFF2-40B4-BE49-F238E27FC236}">
                  <a16:creationId xmlns:a16="http://schemas.microsoft.com/office/drawing/2014/main" id="{8E751AB1-B99F-D7F7-C77B-78754EA61BE4}"/>
                </a:ext>
              </a:extLst>
            </p:cNvPr>
            <p:cNvSpPr txBox="1"/>
            <p:nvPr/>
          </p:nvSpPr>
          <p:spPr>
            <a:xfrm>
              <a:off x="4386297" y="6022823"/>
              <a:ext cx="533400" cy="369332"/>
            </a:xfrm>
            <a:prstGeom prst="rect">
              <a:avLst/>
            </a:prstGeom>
            <a:noFill/>
          </p:spPr>
          <p:txBody>
            <a:bodyPr wrap="square" rtlCol="0">
              <a:spAutoFit/>
            </a:bodyPr>
            <a:lstStyle/>
            <a:p>
              <a:r>
                <a:rPr lang="en-US" dirty="0"/>
                <a:t>(d)</a:t>
              </a:r>
            </a:p>
          </p:txBody>
        </p:sp>
      </p:grpSp>
    </p:spTree>
    <p:extLst>
      <p:ext uri="{BB962C8B-B14F-4D97-AF65-F5344CB8AC3E}">
        <p14:creationId xmlns:p14="http://schemas.microsoft.com/office/powerpoint/2010/main" val="1718092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752689" y="1540608"/>
            <a:ext cx="7286083" cy="2743206"/>
            <a:chOff x="538217" y="3934036"/>
            <a:chExt cx="7286083" cy="2743206"/>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657607" cy="2743206"/>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4114807" y="3934036"/>
              <a:ext cx="3657607" cy="2743206"/>
            </a:xfrm>
            <a:prstGeom prst="rect">
              <a:avLst/>
            </a:prstGeom>
          </p:spPr>
        </p:pic>
        <p:sp>
          <p:nvSpPr>
            <p:cNvPr id="18" name="TextBox 17">
              <a:extLst>
                <a:ext uri="{FF2B5EF4-FFF2-40B4-BE49-F238E27FC236}">
                  <a16:creationId xmlns:a16="http://schemas.microsoft.com/office/drawing/2014/main" id="{5BCBB09F-4EE4-CC4C-07D0-66E4679461E2}"/>
                </a:ext>
              </a:extLst>
            </p:cNvPr>
            <p:cNvSpPr txBox="1"/>
            <p:nvPr/>
          </p:nvSpPr>
          <p:spPr>
            <a:xfrm>
              <a:off x="3678469" y="5851314"/>
              <a:ext cx="436338" cy="369332"/>
            </a:xfrm>
            <a:prstGeom prst="rect">
              <a:avLst/>
            </a:prstGeom>
            <a:noFill/>
          </p:spPr>
          <p:txBody>
            <a:bodyPr wrap="none" rtlCol="0">
              <a:spAutoFit/>
            </a:bodyPr>
            <a:lstStyle/>
            <a:p>
              <a:r>
                <a:rPr lang="en-US" dirty="0"/>
                <a:t>(a)</a:t>
              </a:r>
            </a:p>
          </p:txBody>
        </p:sp>
        <p:sp>
          <p:nvSpPr>
            <p:cNvPr id="19" name="TextBox 18">
              <a:extLst>
                <a:ext uri="{FF2B5EF4-FFF2-40B4-BE49-F238E27FC236}">
                  <a16:creationId xmlns:a16="http://schemas.microsoft.com/office/drawing/2014/main" id="{D6982D52-7026-A85E-FA3E-44EACBB79041}"/>
                </a:ext>
              </a:extLst>
            </p:cNvPr>
            <p:cNvSpPr txBox="1"/>
            <p:nvPr/>
          </p:nvSpPr>
          <p:spPr>
            <a:xfrm>
              <a:off x="7376742" y="5851314"/>
              <a:ext cx="447558"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3986681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Summary statistics </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xmlns:a14="http://schemas.microsoft.com/office/drawing/2010/main">
        <mc:Choice Requires="a14">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224569">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𝑡𝑜𝑡𝑎𝑙</m:t>
                                    </m:r>
                                  </m:sub>
                                </m:sSub>
                              </m:oMath>
                            </m:oMathPara>
                          </a14:m>
                          <a:endParaRPr lang="en-US" sz="1400" dirty="0"/>
                        </a:p>
                      </a:txBody>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𝑤𝑎𝑡𝑒𝑟</m:t>
                                    </m:r>
                                  </m:sub>
                                </m:sSub>
                              </m:oMath>
                            </m:oMathPara>
                          </a14:m>
                          <a:endParaRPr lang="en-US" dirty="0"/>
                        </a:p>
                      </a:txBody>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𝐸𝑅</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𝑠𝑒𝑑</m:t>
                                    </m:r>
                                  </m:sub>
                                </m:sSub>
                              </m:oMath>
                            </m:oMathPara>
                          </a14:m>
                          <a:endParaRPr lang="en-US" dirty="0"/>
                        </a:p>
                      </a:txBody>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185420">
                    <a:tc>
                      <a:txBody>
                        <a:bodyPr/>
                        <a:lstStyle/>
                        <a:p>
                          <a:pPr algn="l"/>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𝐸𝑅</m:t>
                                    </m:r>
                                  </m:e>
                                  <m:sub>
                                    <m:r>
                                      <a:rPr lang="en-US" sz="1400" b="0" i="1" smtClean="0">
                                        <a:latin typeface="Cambria Math" panose="02040503050406030204" pitchFamily="18" charset="0"/>
                                      </a:rPr>
                                      <m:t>𝑠𝑒𝑑</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rPr>
                                  <m:t>)</m:t>
                                </m:r>
                              </m:oMath>
                            </m:oMathPara>
                          </a14:m>
                          <a:endParaRPr lang="en-US" sz="1400" dirty="0"/>
                        </a:p>
                      </a:txBody>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Choice>
        <mc:Fallback xmlns="">
          <p:graphicFrame>
            <p:nvGraphicFramePr>
              <p:cNvPr id="3" name="Table 6">
                <a:extLst>
                  <a:ext uri="{FF2B5EF4-FFF2-40B4-BE49-F238E27FC236}">
                    <a16:creationId xmlns:a16="http://schemas.microsoft.com/office/drawing/2014/main" id="{1626154E-417F-55BE-9FF4-1BBBB623F7DA}"/>
                  </a:ext>
                </a:extLst>
              </p:cNvPr>
              <p:cNvGraphicFramePr>
                <a:graphicFrameLocks noGrp="1"/>
              </p:cNvGraphicFramePr>
              <p:nvPr>
                <p:extLst>
                  <p:ext uri="{D42A27DB-BD31-4B8C-83A1-F6EECF244321}">
                    <p14:modId xmlns:p14="http://schemas.microsoft.com/office/powerpoint/2010/main" val="63113870"/>
                  </p:ext>
                </p:extLst>
              </p:nvPr>
            </p:nvGraphicFramePr>
            <p:xfrm>
              <a:off x="1524000" y="1397000"/>
              <a:ext cx="5174255" cy="18338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193426392"/>
                        </a:ext>
                      </a:extLst>
                    </a:gridCol>
                    <a:gridCol w="958467">
                      <a:extLst>
                        <a:ext uri="{9D8B030D-6E8A-4147-A177-3AD203B41FA5}">
                          <a16:colId xmlns:a16="http://schemas.microsoft.com/office/drawing/2014/main" val="4067993009"/>
                        </a:ext>
                      </a:extLst>
                    </a:gridCol>
                    <a:gridCol w="1090670">
                      <a:extLst>
                        <a:ext uri="{9D8B030D-6E8A-4147-A177-3AD203B41FA5}">
                          <a16:colId xmlns:a16="http://schemas.microsoft.com/office/drawing/2014/main" val="1780442552"/>
                        </a:ext>
                      </a:extLst>
                    </a:gridCol>
                    <a:gridCol w="1905918">
                      <a:extLst>
                        <a:ext uri="{9D8B030D-6E8A-4147-A177-3AD203B41FA5}">
                          <a16:colId xmlns:a16="http://schemas.microsoft.com/office/drawing/2014/main" val="3573753257"/>
                        </a:ext>
                      </a:extLst>
                    </a:gridCol>
                  </a:tblGrid>
                  <a:tr h="370840">
                    <a:tc>
                      <a:txBody>
                        <a:bodyPr/>
                        <a:lstStyle/>
                        <a:p>
                          <a:pPr algn="ctr"/>
                          <a:endParaRPr lang="en-US" dirty="0"/>
                        </a:p>
                      </a:txBody>
                      <a:tcPr/>
                    </a:tc>
                    <a:tc>
                      <a:txBody>
                        <a:bodyPr/>
                        <a:lstStyle/>
                        <a:p>
                          <a:pPr algn="ctr"/>
                          <a:r>
                            <a:rPr lang="en-US" dirty="0"/>
                            <a:t>Mean</a:t>
                          </a:r>
                        </a:p>
                      </a:txBody>
                      <a:tcPr/>
                    </a:tc>
                    <a:tc>
                      <a:txBody>
                        <a:bodyPr/>
                        <a:lstStyle/>
                        <a:p>
                          <a:pPr algn="ctr"/>
                          <a:r>
                            <a:rPr lang="en-US" dirty="0"/>
                            <a:t>Median</a:t>
                          </a:r>
                        </a:p>
                      </a:txBody>
                      <a:tcPr/>
                    </a:tc>
                    <a:tc>
                      <a:txBody>
                        <a:bodyPr/>
                        <a:lstStyle/>
                        <a:p>
                          <a:pPr algn="ctr"/>
                          <a:r>
                            <a:rPr lang="en-US" dirty="0"/>
                            <a:t>Range</a:t>
                          </a:r>
                        </a:p>
                      </a:txBody>
                      <a:tcPr/>
                    </a:tc>
                    <a:extLst>
                      <a:ext uri="{0D108BD9-81ED-4DB2-BD59-A6C34878D82A}">
                        <a16:rowId xmlns:a16="http://schemas.microsoft.com/office/drawing/2014/main" val="2297738430"/>
                      </a:ext>
                    </a:extLst>
                  </a:tr>
                  <a:tr h="365760">
                    <a:tc>
                      <a:txBody>
                        <a:bodyPr/>
                        <a:lstStyle/>
                        <a:p>
                          <a:endParaRPr lang="en-US"/>
                        </a:p>
                      </a:txBody>
                      <a:tcPr>
                        <a:blipFill>
                          <a:blip r:embed="rId4"/>
                          <a:stretch>
                            <a:fillRect l="-1000" t="-110000" r="-326500" b="-326667"/>
                          </a:stretch>
                        </a:blipFill>
                      </a:tcPr>
                    </a:tc>
                    <a:tc>
                      <a:txBody>
                        <a:bodyPr/>
                        <a:lstStyle/>
                        <a:p>
                          <a:pPr algn="ctr"/>
                          <a:r>
                            <a:rPr lang="en-US" dirty="0"/>
                            <a:t>-5.977</a:t>
                          </a:r>
                        </a:p>
                      </a:txBody>
                      <a:tcPr/>
                    </a:tc>
                    <a:tc>
                      <a:txBody>
                        <a:bodyPr/>
                        <a:lstStyle/>
                        <a:p>
                          <a:pPr algn="ctr"/>
                          <a:r>
                            <a:rPr lang="en-US" dirty="0"/>
                            <a:t>-5.72</a:t>
                          </a:r>
                        </a:p>
                      </a:txBody>
                      <a:tcPr/>
                    </a:tc>
                    <a:tc>
                      <a:txBody>
                        <a:bodyPr/>
                        <a:lstStyle/>
                        <a:p>
                          <a:pPr algn="ctr"/>
                          <a:r>
                            <a:rPr lang="en-US" dirty="0"/>
                            <a:t>(-21.10,  -0.628)</a:t>
                          </a:r>
                        </a:p>
                      </a:txBody>
                      <a:tcPr/>
                    </a:tc>
                    <a:extLst>
                      <a:ext uri="{0D108BD9-81ED-4DB2-BD59-A6C34878D82A}">
                        <a16:rowId xmlns:a16="http://schemas.microsoft.com/office/drawing/2014/main" val="2557713659"/>
                      </a:ext>
                    </a:extLst>
                  </a:tr>
                  <a:tr h="365760">
                    <a:tc>
                      <a:txBody>
                        <a:bodyPr/>
                        <a:lstStyle/>
                        <a:p>
                          <a:endParaRPr lang="en-US"/>
                        </a:p>
                      </a:txBody>
                      <a:tcPr>
                        <a:blipFill>
                          <a:blip r:embed="rId4"/>
                          <a:stretch>
                            <a:fillRect l="-1000" t="-210000" r="-326500" b="-226667"/>
                          </a:stretch>
                        </a:blipFill>
                      </a:tcPr>
                    </a:tc>
                    <a:tc>
                      <a:txBody>
                        <a:bodyPr/>
                        <a:lstStyle/>
                        <a:p>
                          <a:pPr algn="ctr"/>
                          <a:r>
                            <a:rPr lang="en-US" dirty="0"/>
                            <a:t>-0.011</a:t>
                          </a:r>
                        </a:p>
                      </a:txBody>
                      <a:tcPr/>
                    </a:tc>
                    <a:tc>
                      <a:txBody>
                        <a:bodyPr/>
                        <a:lstStyle/>
                        <a:p>
                          <a:pPr algn="ctr"/>
                          <a:r>
                            <a:rPr lang="en-US" dirty="0"/>
                            <a:t>-0.0016</a:t>
                          </a:r>
                        </a:p>
                      </a:txBody>
                      <a:tcPr/>
                    </a:tc>
                    <a:tc>
                      <a:txBody>
                        <a:bodyPr/>
                        <a:lstStyle/>
                        <a:p>
                          <a:pPr algn="ctr"/>
                          <a:r>
                            <a:rPr lang="en-US" dirty="0"/>
                            <a:t>(-0.246,  0.011)</a:t>
                          </a:r>
                        </a:p>
                      </a:txBody>
                      <a:tcPr/>
                    </a:tc>
                    <a:extLst>
                      <a:ext uri="{0D108BD9-81ED-4DB2-BD59-A6C34878D82A}">
                        <a16:rowId xmlns:a16="http://schemas.microsoft.com/office/drawing/2014/main" val="898186127"/>
                      </a:ext>
                    </a:extLst>
                  </a:tr>
                  <a:tr h="365760">
                    <a:tc>
                      <a:txBody>
                        <a:bodyPr/>
                        <a:lstStyle/>
                        <a:p>
                          <a:endParaRPr lang="en-US"/>
                        </a:p>
                      </a:txBody>
                      <a:tcPr>
                        <a:blipFill>
                          <a:blip r:embed="rId4"/>
                          <a:stretch>
                            <a:fillRect l="-1000" t="-310000" r="-326500" b="-126667"/>
                          </a:stretch>
                        </a:blipFill>
                      </a:tcPr>
                    </a:tc>
                    <a:tc>
                      <a:txBody>
                        <a:bodyPr/>
                        <a:lstStyle/>
                        <a:p>
                          <a:pPr algn="ctr"/>
                          <a:r>
                            <a:rPr lang="en-US" dirty="0"/>
                            <a:t>-5.625</a:t>
                          </a:r>
                        </a:p>
                      </a:txBody>
                      <a:tcPr/>
                    </a:tc>
                    <a:tc>
                      <a:txBody>
                        <a:bodyPr/>
                        <a:lstStyle/>
                        <a:p>
                          <a:pPr algn="ctr"/>
                          <a:r>
                            <a:rPr lang="en-US" dirty="0"/>
                            <a:t>-5.61</a:t>
                          </a:r>
                        </a:p>
                      </a:txBody>
                      <a:tcPr/>
                    </a:tc>
                    <a:tc>
                      <a:txBody>
                        <a:bodyPr/>
                        <a:lstStyle/>
                        <a:p>
                          <a:pPr algn="ctr"/>
                          <a:r>
                            <a:rPr lang="en-US" dirty="0"/>
                            <a:t>(-20.8,  0)</a:t>
                          </a:r>
                        </a:p>
                      </a:txBody>
                      <a:tcPr/>
                    </a:tc>
                    <a:extLst>
                      <a:ext uri="{0D108BD9-81ED-4DB2-BD59-A6C34878D82A}">
                        <a16:rowId xmlns:a16="http://schemas.microsoft.com/office/drawing/2014/main" val="2197386557"/>
                      </a:ext>
                    </a:extLst>
                  </a:tr>
                  <a:tr h="365760">
                    <a:tc>
                      <a:txBody>
                        <a:bodyPr/>
                        <a:lstStyle/>
                        <a:p>
                          <a:endParaRPr lang="en-US"/>
                        </a:p>
                      </a:txBody>
                      <a:tcPr>
                        <a:blipFill>
                          <a:blip r:embed="rId4"/>
                          <a:stretch>
                            <a:fillRect l="-1000" t="-410000" r="-326500" b="-26667"/>
                          </a:stretch>
                        </a:blipFill>
                      </a:tcPr>
                    </a:tc>
                    <a:tc>
                      <a:txBody>
                        <a:bodyPr/>
                        <a:lstStyle/>
                        <a:p>
                          <a:pPr algn="ctr"/>
                          <a:r>
                            <a:rPr lang="en-US" dirty="0"/>
                            <a:t>97.69%</a:t>
                          </a:r>
                        </a:p>
                      </a:txBody>
                      <a:tcPr/>
                    </a:tc>
                    <a:tc>
                      <a:txBody>
                        <a:bodyPr/>
                        <a:lstStyle/>
                        <a:p>
                          <a:pPr algn="ctr"/>
                          <a:r>
                            <a:rPr lang="en-US" dirty="0"/>
                            <a:t>100%</a:t>
                          </a:r>
                        </a:p>
                      </a:txBody>
                      <a:tcPr/>
                    </a:tc>
                    <a:tc>
                      <a:txBody>
                        <a:bodyPr/>
                        <a:lstStyle/>
                        <a:p>
                          <a:pPr algn="ctr"/>
                          <a:r>
                            <a:rPr lang="en-US"/>
                            <a:t>(98.58%, 100%)</a:t>
                          </a:r>
                          <a:endParaRPr lang="en-US" dirty="0"/>
                        </a:p>
                      </a:txBody>
                      <a:tcPr/>
                    </a:tc>
                    <a:extLst>
                      <a:ext uri="{0D108BD9-81ED-4DB2-BD59-A6C34878D82A}">
                        <a16:rowId xmlns:a16="http://schemas.microsoft.com/office/drawing/2014/main" val="1341499713"/>
                      </a:ext>
                    </a:extLst>
                  </a:tr>
                </a:tbl>
              </a:graphicData>
            </a:graphic>
          </p:graphicFrame>
        </mc:Fallback>
      </mc:AlternateContent>
    </p:spTree>
    <p:extLst>
      <p:ext uri="{BB962C8B-B14F-4D97-AF65-F5344CB8AC3E}">
        <p14:creationId xmlns:p14="http://schemas.microsoft.com/office/powerpoint/2010/main" val="442585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scatter chart&#10;&#10;Description automatically generated">
            <a:extLst>
              <a:ext uri="{FF2B5EF4-FFF2-40B4-BE49-F238E27FC236}">
                <a16:creationId xmlns:a16="http://schemas.microsoft.com/office/drawing/2014/main" id="{B0AC2539-9097-15F0-8831-63634E051E76}"/>
              </a:ext>
            </a:extLst>
          </p:cNvPr>
          <p:cNvPicPr>
            <a:picLocks noChangeAspect="1"/>
          </p:cNvPicPr>
          <p:nvPr/>
        </p:nvPicPr>
        <p:blipFill>
          <a:blip r:embed="rId4"/>
          <a:stretch>
            <a:fillRect/>
          </a:stretch>
        </p:blipFill>
        <p:spPr>
          <a:xfrm>
            <a:off x="330499" y="1206180"/>
            <a:ext cx="4114800" cy="2743200"/>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51387747-6DC4-E550-4F48-E22C5236FA46}"/>
              </a:ext>
            </a:extLst>
          </p:cNvPr>
          <p:cNvPicPr>
            <a:picLocks noChangeAspect="1"/>
          </p:cNvPicPr>
          <p:nvPr/>
        </p:nvPicPr>
        <p:blipFill>
          <a:blip r:embed="rId5"/>
          <a:stretch>
            <a:fillRect/>
          </a:stretch>
        </p:blipFill>
        <p:spPr>
          <a:xfrm>
            <a:off x="4698701" y="1206180"/>
            <a:ext cx="4114800" cy="2743200"/>
          </a:xfrm>
          <a:prstGeom prst="rect">
            <a:avLst/>
          </a:prstGeom>
        </p:spPr>
      </p:pic>
    </p:spTree>
    <p:extLst>
      <p:ext uri="{BB962C8B-B14F-4D97-AF65-F5344CB8AC3E}">
        <p14:creationId xmlns:p14="http://schemas.microsoft.com/office/powerpoint/2010/main" val="1860205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hart, bar chart&#10;&#10;Description automatically generated">
            <a:extLst>
              <a:ext uri="{FF2B5EF4-FFF2-40B4-BE49-F238E27FC236}">
                <a16:creationId xmlns:a16="http://schemas.microsoft.com/office/drawing/2014/main" id="{0541FE9F-8B43-E357-938C-AFF44518970D}"/>
              </a:ext>
            </a:extLst>
          </p:cNvPr>
          <p:cNvPicPr>
            <a:picLocks noChangeAspect="1"/>
          </p:cNvPicPr>
          <p:nvPr/>
        </p:nvPicPr>
        <p:blipFill>
          <a:blip r:embed="rId3"/>
          <a:stretch>
            <a:fillRect/>
          </a:stretch>
        </p:blipFill>
        <p:spPr>
          <a:xfrm>
            <a:off x="152504" y="1603389"/>
            <a:ext cx="3413760" cy="2455240"/>
          </a:xfrm>
          <a:prstGeom prst="rect">
            <a:avLst/>
          </a:prstGeom>
        </p:spPr>
      </p:pic>
      <p:grpSp>
        <p:nvGrpSpPr>
          <p:cNvPr id="29" name="Group 28">
            <a:extLst>
              <a:ext uri="{FF2B5EF4-FFF2-40B4-BE49-F238E27FC236}">
                <a16:creationId xmlns:a16="http://schemas.microsoft.com/office/drawing/2014/main" id="{65F13D71-2C63-7337-BEB7-472ED2BF8339}"/>
              </a:ext>
            </a:extLst>
          </p:cNvPr>
          <p:cNvGrpSpPr/>
          <p:nvPr/>
        </p:nvGrpSpPr>
        <p:grpSpPr>
          <a:xfrm>
            <a:off x="4172955" y="1603389"/>
            <a:ext cx="3791712" cy="2560320"/>
            <a:chOff x="3028231" y="3808370"/>
            <a:chExt cx="3791712" cy="2843784"/>
          </a:xfrm>
        </p:grpSpPr>
        <p:pic>
          <p:nvPicPr>
            <p:cNvPr id="30" name="Picture 29" descr="Chart, bar chart&#10;&#10;Description automatically generated">
              <a:extLst>
                <a:ext uri="{FF2B5EF4-FFF2-40B4-BE49-F238E27FC236}">
                  <a16:creationId xmlns:a16="http://schemas.microsoft.com/office/drawing/2014/main" id="{B714DF97-DB49-BD47-9990-951D74AFF750}"/>
                </a:ext>
              </a:extLst>
            </p:cNvPr>
            <p:cNvPicPr>
              <a:picLocks noChangeAspect="1"/>
            </p:cNvPicPr>
            <p:nvPr/>
          </p:nvPicPr>
          <p:blipFill>
            <a:blip r:embed="rId4"/>
            <a:stretch>
              <a:fillRect/>
            </a:stretch>
          </p:blipFill>
          <p:spPr>
            <a:xfrm>
              <a:off x="3028231" y="3808370"/>
              <a:ext cx="3791712" cy="2843784"/>
            </a:xfrm>
            <a:prstGeom prst="rect">
              <a:avLst/>
            </a:prstGeom>
          </p:spPr>
        </p:pic>
        <p:sp>
          <p:nvSpPr>
            <p:cNvPr id="31" name="TextBox 30">
              <a:extLst>
                <a:ext uri="{FF2B5EF4-FFF2-40B4-BE49-F238E27FC236}">
                  <a16:creationId xmlns:a16="http://schemas.microsoft.com/office/drawing/2014/main" id="{0EDEB94F-A839-5597-3C2C-D85C3B7BDF1F}"/>
                </a:ext>
              </a:extLst>
            </p:cNvPr>
            <p:cNvSpPr txBox="1"/>
            <p:nvPr/>
          </p:nvSpPr>
          <p:spPr>
            <a:xfrm>
              <a:off x="4275638" y="4282969"/>
              <a:ext cx="2232021" cy="646331"/>
            </a:xfrm>
            <a:prstGeom prst="rect">
              <a:avLst/>
            </a:prstGeom>
            <a:noFill/>
          </p:spPr>
          <p:txBody>
            <a:bodyPr wrap="none" rtlCol="0">
              <a:spAutoFit/>
            </a:bodyPr>
            <a:lstStyle/>
            <a:p>
              <a:r>
                <a:rPr lang="en-US" dirty="0"/>
                <a:t>GPP as target variable</a:t>
              </a:r>
            </a:p>
            <a:p>
              <a:r>
                <a:rPr lang="en-US" dirty="0"/>
                <a:t>R2 ~56%</a:t>
              </a:r>
            </a:p>
          </p:txBody>
        </p:sp>
      </p:grpSp>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29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5"/>
              </a:buBlip>
            </a:pPr>
            <a:endParaRPr lang="en-US" sz="2000" dirty="0">
              <a:solidFill>
                <a:prstClr val="black"/>
              </a:solidFill>
              <a:latin typeface="Arial"/>
              <a:cs typeface="Arial"/>
            </a:endParaRPr>
          </a:p>
          <a:p>
            <a:pPr marL="342900" lvl="0" indent="-342900">
              <a:spcBef>
                <a:spcPct val="20000"/>
              </a:spcBef>
              <a:buSzPct val="100000"/>
              <a:buBlip>
                <a:blip r:embed="rId5"/>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359177" y="1025545"/>
            <a:ext cx="8425645" cy="16627885"/>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pP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lvl="2">
              <a:lnSpc>
                <a:spcPts val="2400"/>
              </a:lnSpc>
            </a:pPr>
            <a:endParaRPr lang="en-US" sz="18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buNone/>
            </a:pPr>
            <a:endParaRPr lang="en-US" sz="1800" dirty="0">
              <a:solidFill>
                <a:srgbClr val="24292F"/>
              </a:solidFill>
              <a:latin typeface="Times New Roman" panose="02020603050405020304" pitchFamily="18" charset="0"/>
              <a:cs typeface="Times New Roman" panose="02020603050405020304" pitchFamily="18" charset="0"/>
            </a:endParaRPr>
          </a:p>
          <a:p>
            <a:pPr lvl="1">
              <a:lnSpc>
                <a:spcPts val="2400"/>
              </a:lnSpc>
            </a:pPr>
            <a:endParaRPr lang="en-US" dirty="0">
              <a:solidFill>
                <a:srgbClr val="24292F"/>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buNone/>
            </a:pPr>
            <a:endParaRPr lang="en-US"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93EE8B6-5E2C-47E1-672D-593E44C49CA5}"/>
              </a:ext>
            </a:extLst>
          </p:cNvPr>
          <p:cNvSpPr txBox="1"/>
          <p:nvPr/>
        </p:nvSpPr>
        <p:spPr>
          <a:xfrm>
            <a:off x="1648187" y="2017207"/>
            <a:ext cx="1311385" cy="646331"/>
          </a:xfrm>
          <a:prstGeom prst="rect">
            <a:avLst/>
          </a:prstGeom>
          <a:noFill/>
        </p:spPr>
        <p:txBody>
          <a:bodyPr wrap="none" rtlCol="0">
            <a:spAutoFit/>
          </a:bodyPr>
          <a:lstStyle/>
          <a:p>
            <a:r>
              <a:rPr lang="en-US" dirty="0"/>
              <a:t>All variables</a:t>
            </a:r>
          </a:p>
          <a:p>
            <a:r>
              <a:rPr lang="en-US" dirty="0"/>
              <a:t>R2 ~58%</a:t>
            </a: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6"/>
          <a:stretch>
            <a:fillRect/>
          </a:stretch>
        </p:blipFill>
        <p:spPr>
          <a:xfrm>
            <a:off x="4123944" y="4086721"/>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572791" y="4210379"/>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7"/>
          <a:stretch>
            <a:fillRect/>
          </a:stretch>
        </p:blipFill>
        <p:spPr>
          <a:xfrm>
            <a:off x="59276" y="4193819"/>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610374" y="4296957"/>
            <a:ext cx="1311385" cy="646331"/>
          </a:xfrm>
          <a:prstGeom prst="rect">
            <a:avLst/>
          </a:prstGeom>
          <a:noFill/>
        </p:spPr>
        <p:txBody>
          <a:bodyPr wrap="none" rtlCol="0">
            <a:spAutoFit/>
          </a:bodyPr>
          <a:lstStyle/>
          <a:p>
            <a:r>
              <a:rPr lang="en-US" dirty="0"/>
              <a:t>All variables</a:t>
            </a:r>
          </a:p>
          <a:p>
            <a:r>
              <a:rPr lang="en-US" dirty="0"/>
              <a:t>R2 ~57%</a:t>
            </a:r>
          </a:p>
        </p:txBody>
      </p:sp>
      <p:sp>
        <p:nvSpPr>
          <p:cNvPr id="17" name="TextBox 16">
            <a:extLst>
              <a:ext uri="{FF2B5EF4-FFF2-40B4-BE49-F238E27FC236}">
                <a16:creationId xmlns:a16="http://schemas.microsoft.com/office/drawing/2014/main" id="{E2498343-6BB7-F77C-1A18-C357280DDA71}"/>
              </a:ext>
            </a:extLst>
          </p:cNvPr>
          <p:cNvSpPr txBox="1"/>
          <p:nvPr/>
        </p:nvSpPr>
        <p:spPr>
          <a:xfrm>
            <a:off x="359177" y="3928298"/>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spTree>
    <p:extLst>
      <p:ext uri="{BB962C8B-B14F-4D97-AF65-F5344CB8AC3E}">
        <p14:creationId xmlns:p14="http://schemas.microsoft.com/office/powerpoint/2010/main" val="411967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782" y="136525"/>
            <a:ext cx="6656033" cy="769441"/>
          </a:xfrm>
        </p:spPr>
        <p:txBody>
          <a:bodyPr/>
          <a:lstStyle/>
          <a:p>
            <a:r>
              <a:rPr lang="en-US" dirty="0"/>
              <a:t>Scatterplot between </a:t>
            </a:r>
            <a:r>
              <a:rPr lang="en-US" dirty="0" err="1"/>
              <a:t>ERsed</a:t>
            </a:r>
            <a:r>
              <a:rPr lang="en-US" dirty="0"/>
              <a:t> and variables (log transform for all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9" name="Picture 8" descr="Diagram&#10;&#10;Description automatically generated">
            <a:extLst>
              <a:ext uri="{FF2B5EF4-FFF2-40B4-BE49-F238E27FC236}">
                <a16:creationId xmlns:a16="http://schemas.microsoft.com/office/drawing/2014/main" id="{17C4C90D-4748-279A-D815-6AA7D00AE1A1}"/>
              </a:ext>
            </a:extLst>
          </p:cNvPr>
          <p:cNvPicPr>
            <a:picLocks noChangeAspect="1"/>
          </p:cNvPicPr>
          <p:nvPr/>
        </p:nvPicPr>
        <p:blipFill>
          <a:blip r:embed="rId4"/>
          <a:stretch>
            <a:fillRect/>
          </a:stretch>
        </p:blipFill>
        <p:spPr>
          <a:xfrm>
            <a:off x="228599" y="1025545"/>
            <a:ext cx="8703735" cy="5802490"/>
          </a:xfrm>
          <a:prstGeom prst="rect">
            <a:avLst/>
          </a:prstGeom>
        </p:spPr>
      </p:pic>
    </p:spTree>
    <p:extLst>
      <p:ext uri="{BB962C8B-B14F-4D97-AF65-F5344CB8AC3E}">
        <p14:creationId xmlns:p14="http://schemas.microsoft.com/office/powerpoint/2010/main" val="275780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769441"/>
          </a:xfrm>
        </p:spPr>
        <p:txBody>
          <a:bodyPr/>
          <a:lstStyle/>
          <a:p>
            <a:r>
              <a:rPr lang="en-US" dirty="0"/>
              <a:t>Shapley additive explanations (SHAP)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10;&#10;Description automatically generated">
            <a:extLst>
              <a:ext uri="{FF2B5EF4-FFF2-40B4-BE49-F238E27FC236}">
                <a16:creationId xmlns:a16="http://schemas.microsoft.com/office/drawing/2014/main" id="{91624EE9-A7AD-8CDC-C142-C1F2BD0C4B72}"/>
              </a:ext>
            </a:extLst>
          </p:cNvPr>
          <p:cNvPicPr>
            <a:picLocks noChangeAspect="1"/>
          </p:cNvPicPr>
          <p:nvPr/>
        </p:nvPicPr>
        <p:blipFill>
          <a:blip r:embed="rId4"/>
          <a:stretch>
            <a:fillRect/>
          </a:stretch>
        </p:blipFill>
        <p:spPr>
          <a:xfrm>
            <a:off x="1" y="1070206"/>
            <a:ext cx="3047998" cy="2286000"/>
          </a:xfrm>
          <a:prstGeom prst="rect">
            <a:avLst/>
          </a:prstGeom>
        </p:spPr>
      </p:pic>
      <p:pic>
        <p:nvPicPr>
          <p:cNvPr id="14" name="Picture 13" descr="Chart&#10;&#10;Description automatically generated with medium confidence">
            <a:extLst>
              <a:ext uri="{FF2B5EF4-FFF2-40B4-BE49-F238E27FC236}">
                <a16:creationId xmlns:a16="http://schemas.microsoft.com/office/drawing/2014/main" id="{505CF567-C382-C03E-1D03-3D3EDC48108D}"/>
              </a:ext>
            </a:extLst>
          </p:cNvPr>
          <p:cNvPicPr>
            <a:picLocks noChangeAspect="1"/>
          </p:cNvPicPr>
          <p:nvPr/>
        </p:nvPicPr>
        <p:blipFill>
          <a:blip r:embed="rId5"/>
          <a:stretch>
            <a:fillRect/>
          </a:stretch>
        </p:blipFill>
        <p:spPr>
          <a:xfrm>
            <a:off x="2993137" y="1025545"/>
            <a:ext cx="3047999" cy="2286000"/>
          </a:xfrm>
          <a:prstGeom prst="rect">
            <a:avLst/>
          </a:prstGeom>
        </p:spPr>
      </p:pic>
      <p:pic>
        <p:nvPicPr>
          <p:cNvPr id="21" name="Picture 20" descr="Chart, scatter chart&#10;&#10;Description automatically generated">
            <a:extLst>
              <a:ext uri="{FF2B5EF4-FFF2-40B4-BE49-F238E27FC236}">
                <a16:creationId xmlns:a16="http://schemas.microsoft.com/office/drawing/2014/main" id="{E0C68492-440E-9EAC-DCE6-1FE6C006B0BF}"/>
              </a:ext>
            </a:extLst>
          </p:cNvPr>
          <p:cNvPicPr>
            <a:picLocks noChangeAspect="1"/>
          </p:cNvPicPr>
          <p:nvPr/>
        </p:nvPicPr>
        <p:blipFill>
          <a:blip r:embed="rId6"/>
          <a:stretch>
            <a:fillRect/>
          </a:stretch>
        </p:blipFill>
        <p:spPr>
          <a:xfrm>
            <a:off x="6148836" y="1025283"/>
            <a:ext cx="3047999" cy="2286000"/>
          </a:xfrm>
          <a:prstGeom prst="rect">
            <a:avLst/>
          </a:prstGeom>
        </p:spPr>
      </p:pic>
      <p:sp>
        <p:nvSpPr>
          <p:cNvPr id="24" name="TextBox 23">
            <a:extLst>
              <a:ext uri="{FF2B5EF4-FFF2-40B4-BE49-F238E27FC236}">
                <a16:creationId xmlns:a16="http://schemas.microsoft.com/office/drawing/2014/main" id="{9283630B-16C4-1005-1F69-D9A78343D3CE}"/>
              </a:ext>
            </a:extLst>
          </p:cNvPr>
          <p:cNvSpPr txBox="1"/>
          <p:nvPr/>
        </p:nvSpPr>
        <p:spPr>
          <a:xfrm>
            <a:off x="2556799" y="5548341"/>
            <a:ext cx="436338" cy="369332"/>
          </a:xfrm>
          <a:prstGeom prst="rect">
            <a:avLst/>
          </a:prstGeom>
          <a:noFill/>
        </p:spPr>
        <p:txBody>
          <a:bodyPr wrap="none" rtlCol="0">
            <a:spAutoFit/>
          </a:bodyPr>
          <a:lstStyle/>
          <a:p>
            <a:r>
              <a:rPr lang="en-US" dirty="0"/>
              <a:t>(c)</a:t>
            </a:r>
          </a:p>
        </p:txBody>
      </p:sp>
      <p:sp>
        <p:nvSpPr>
          <p:cNvPr id="3" name="TextBox 2">
            <a:extLst>
              <a:ext uri="{FF2B5EF4-FFF2-40B4-BE49-F238E27FC236}">
                <a16:creationId xmlns:a16="http://schemas.microsoft.com/office/drawing/2014/main" id="{BC9B2E9A-069D-9B4F-F694-C9CEED1781CB}"/>
              </a:ext>
            </a:extLst>
          </p:cNvPr>
          <p:cNvSpPr txBox="1"/>
          <p:nvPr/>
        </p:nvSpPr>
        <p:spPr>
          <a:xfrm>
            <a:off x="342399" y="3231590"/>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9" name="Picture 8" descr="Chart&#10;&#10;Description automatically generated">
            <a:extLst>
              <a:ext uri="{FF2B5EF4-FFF2-40B4-BE49-F238E27FC236}">
                <a16:creationId xmlns:a16="http://schemas.microsoft.com/office/drawing/2014/main" id="{5D2052DA-97F3-B9BC-AA10-33886A2D460A}"/>
              </a:ext>
            </a:extLst>
          </p:cNvPr>
          <p:cNvPicPr>
            <a:picLocks noChangeAspect="1"/>
          </p:cNvPicPr>
          <p:nvPr/>
        </p:nvPicPr>
        <p:blipFill>
          <a:blip r:embed="rId7"/>
          <a:stretch>
            <a:fillRect/>
          </a:stretch>
        </p:blipFill>
        <p:spPr>
          <a:xfrm>
            <a:off x="76201" y="3863748"/>
            <a:ext cx="3047999" cy="2286000"/>
          </a:xfrm>
          <a:prstGeom prst="rect">
            <a:avLst/>
          </a:prstGeom>
        </p:spPr>
      </p:pic>
      <p:pic>
        <p:nvPicPr>
          <p:cNvPr id="12" name="Picture 11" descr="Chart, scatter chart&#10;&#10;Description automatically generated">
            <a:extLst>
              <a:ext uri="{FF2B5EF4-FFF2-40B4-BE49-F238E27FC236}">
                <a16:creationId xmlns:a16="http://schemas.microsoft.com/office/drawing/2014/main" id="{FD3F8492-C4FA-EA5A-23F2-AA9D917BC8FF}"/>
              </a:ext>
            </a:extLst>
          </p:cNvPr>
          <p:cNvPicPr>
            <a:picLocks noChangeAspect="1"/>
          </p:cNvPicPr>
          <p:nvPr/>
        </p:nvPicPr>
        <p:blipFill>
          <a:blip r:embed="rId8"/>
          <a:stretch>
            <a:fillRect/>
          </a:stretch>
        </p:blipFill>
        <p:spPr>
          <a:xfrm>
            <a:off x="2993136" y="3811751"/>
            <a:ext cx="3047999" cy="2286000"/>
          </a:xfrm>
          <a:prstGeom prst="rect">
            <a:avLst/>
          </a:prstGeom>
        </p:spPr>
      </p:pic>
      <p:pic>
        <p:nvPicPr>
          <p:cNvPr id="15" name="Picture 14" descr="Chart, scatter chart&#10;&#10;Description automatically generated">
            <a:extLst>
              <a:ext uri="{FF2B5EF4-FFF2-40B4-BE49-F238E27FC236}">
                <a16:creationId xmlns:a16="http://schemas.microsoft.com/office/drawing/2014/main" id="{706EEB84-0C19-A182-629A-A9F641CCB15F}"/>
              </a:ext>
            </a:extLst>
          </p:cNvPr>
          <p:cNvPicPr>
            <a:picLocks noChangeAspect="1"/>
          </p:cNvPicPr>
          <p:nvPr/>
        </p:nvPicPr>
        <p:blipFill>
          <a:blip r:embed="rId9"/>
          <a:stretch>
            <a:fillRect/>
          </a:stretch>
        </p:blipFill>
        <p:spPr>
          <a:xfrm>
            <a:off x="6148836" y="3802455"/>
            <a:ext cx="3047999" cy="2286000"/>
          </a:xfrm>
          <a:prstGeom prst="rect">
            <a:avLst/>
          </a:prstGeom>
        </p:spPr>
      </p:pic>
      <p:sp>
        <p:nvSpPr>
          <p:cNvPr id="16" name="Oval 15">
            <a:extLst>
              <a:ext uri="{FF2B5EF4-FFF2-40B4-BE49-F238E27FC236}">
                <a16:creationId xmlns:a16="http://schemas.microsoft.com/office/drawing/2014/main" id="{5DE369E5-53B6-1350-3C06-C26AD3DB0BE4}"/>
              </a:ext>
            </a:extLst>
          </p:cNvPr>
          <p:cNvSpPr/>
          <p:nvPr/>
        </p:nvSpPr>
        <p:spPr>
          <a:xfrm>
            <a:off x="3205908" y="259998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378BBD9-F174-15CD-E5A5-97011C832938}"/>
              </a:ext>
            </a:extLst>
          </p:cNvPr>
          <p:cNvSpPr/>
          <p:nvPr/>
        </p:nvSpPr>
        <p:spPr>
          <a:xfrm>
            <a:off x="3205907" y="5420419"/>
            <a:ext cx="308473"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CA4133F-E919-D839-A194-3D38553676AC}"/>
              </a:ext>
            </a:extLst>
          </p:cNvPr>
          <p:cNvSpPr/>
          <p:nvPr/>
        </p:nvSpPr>
        <p:spPr>
          <a:xfrm>
            <a:off x="6332862" y="2380595"/>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DBBA85-741D-843D-0898-9AAEFAF065D7}"/>
              </a:ext>
            </a:extLst>
          </p:cNvPr>
          <p:cNvSpPr/>
          <p:nvPr/>
        </p:nvSpPr>
        <p:spPr>
          <a:xfrm>
            <a:off x="6345716" y="5233133"/>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97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Shapley additive explanations (SHAP)-GPP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grpSp>
        <p:nvGrpSpPr>
          <p:cNvPr id="20" name="Group 19">
            <a:extLst>
              <a:ext uri="{FF2B5EF4-FFF2-40B4-BE49-F238E27FC236}">
                <a16:creationId xmlns:a16="http://schemas.microsoft.com/office/drawing/2014/main" id="{B5C006F2-81C7-619A-9620-477DF0478B91}"/>
              </a:ext>
            </a:extLst>
          </p:cNvPr>
          <p:cNvGrpSpPr/>
          <p:nvPr/>
        </p:nvGrpSpPr>
        <p:grpSpPr>
          <a:xfrm>
            <a:off x="91678" y="1178805"/>
            <a:ext cx="5897387" cy="2286000"/>
            <a:chOff x="538217" y="3934036"/>
            <a:chExt cx="6931631" cy="2623112"/>
          </a:xfrm>
        </p:grpSpPr>
        <p:pic>
          <p:nvPicPr>
            <p:cNvPr id="9" name="Picture 8" descr="Chart&#10;&#10;Description automatically generated">
              <a:extLst>
                <a:ext uri="{FF2B5EF4-FFF2-40B4-BE49-F238E27FC236}">
                  <a16:creationId xmlns:a16="http://schemas.microsoft.com/office/drawing/2014/main" id="{475DDE00-26DC-380B-AB5E-6361DFFF0B50}"/>
                </a:ext>
              </a:extLst>
            </p:cNvPr>
            <p:cNvPicPr>
              <a:picLocks noChangeAspect="1"/>
            </p:cNvPicPr>
            <p:nvPr/>
          </p:nvPicPr>
          <p:blipFill>
            <a:blip r:embed="rId4"/>
            <a:stretch>
              <a:fillRect/>
            </a:stretch>
          </p:blipFill>
          <p:spPr>
            <a:xfrm>
              <a:off x="538217" y="3934036"/>
              <a:ext cx="3497482" cy="2623112"/>
            </a:xfrm>
            <a:prstGeom prst="rect">
              <a:avLst/>
            </a:prstGeom>
          </p:spPr>
        </p:pic>
        <p:pic>
          <p:nvPicPr>
            <p:cNvPr id="12" name="Picture 11" descr="Chart, scatter chart&#10;&#10;Description automatically generated">
              <a:extLst>
                <a:ext uri="{FF2B5EF4-FFF2-40B4-BE49-F238E27FC236}">
                  <a16:creationId xmlns:a16="http://schemas.microsoft.com/office/drawing/2014/main" id="{0B35C632-3F68-71FB-EABA-EF26A14F4442}"/>
                </a:ext>
              </a:extLst>
            </p:cNvPr>
            <p:cNvPicPr>
              <a:picLocks noChangeAspect="1"/>
            </p:cNvPicPr>
            <p:nvPr/>
          </p:nvPicPr>
          <p:blipFill>
            <a:blip r:embed="rId5"/>
            <a:stretch>
              <a:fillRect/>
            </a:stretch>
          </p:blipFill>
          <p:spPr>
            <a:xfrm>
              <a:off x="3972366" y="3934036"/>
              <a:ext cx="3497482" cy="2623112"/>
            </a:xfrm>
            <a:prstGeom prst="rect">
              <a:avLst/>
            </a:prstGeom>
          </p:spPr>
        </p:pic>
      </p:grpSp>
      <p:sp>
        <p:nvSpPr>
          <p:cNvPr id="3" name="TextBox 2">
            <a:extLst>
              <a:ext uri="{FF2B5EF4-FFF2-40B4-BE49-F238E27FC236}">
                <a16:creationId xmlns:a16="http://schemas.microsoft.com/office/drawing/2014/main" id="{F889CAC4-C196-D5A9-D94E-0C141E3EDF82}"/>
              </a:ext>
            </a:extLst>
          </p:cNvPr>
          <p:cNvSpPr txBox="1"/>
          <p:nvPr/>
        </p:nvSpPr>
        <p:spPr>
          <a:xfrm>
            <a:off x="309349" y="3503286"/>
            <a:ext cx="8153258" cy="338554"/>
          </a:xfrm>
          <a:prstGeom prst="rect">
            <a:avLst/>
          </a:prstGeom>
          <a:noFill/>
        </p:spPr>
        <p:txBody>
          <a:bodyPr wrap="square">
            <a:spAutoFit/>
          </a:bodyPr>
          <a:lstStyle/>
          <a:p>
            <a:r>
              <a:rPr lang="en-US" sz="1600" dirty="0">
                <a:solidFill>
                  <a:srgbClr val="FF0000"/>
                </a:solidFill>
              </a:rPr>
              <a:t>%Ag(</a:t>
            </a:r>
            <a:r>
              <a:rPr lang="en-US" sz="1600" dirty="0" err="1">
                <a:solidFill>
                  <a:srgbClr val="FF0000"/>
                </a:solidFill>
              </a:rPr>
              <a:t>PctAg</a:t>
            </a:r>
            <a:r>
              <a:rPr lang="en-US" sz="1600" dirty="0">
                <a:solidFill>
                  <a:srgbClr val="FF0000"/>
                </a:solidFill>
              </a:rPr>
              <a:t>) = %Crop + %Pasture/Hay;   #%Forest(PctFst) = %Coniferous+%Evergreen + %Mix</a:t>
            </a:r>
          </a:p>
        </p:txBody>
      </p:sp>
      <p:pic>
        <p:nvPicPr>
          <p:cNvPr id="10" name="Picture 9" descr="Chart, scatter chart&#10;&#10;Description automatically generated">
            <a:extLst>
              <a:ext uri="{FF2B5EF4-FFF2-40B4-BE49-F238E27FC236}">
                <a16:creationId xmlns:a16="http://schemas.microsoft.com/office/drawing/2014/main" id="{5280A479-4EE5-4CE1-67F8-9ACD20C1DCE1}"/>
              </a:ext>
            </a:extLst>
          </p:cNvPr>
          <p:cNvPicPr>
            <a:picLocks noChangeAspect="1"/>
          </p:cNvPicPr>
          <p:nvPr/>
        </p:nvPicPr>
        <p:blipFill>
          <a:blip r:embed="rId6"/>
          <a:stretch>
            <a:fillRect/>
          </a:stretch>
        </p:blipFill>
        <p:spPr>
          <a:xfrm>
            <a:off x="6049813" y="1143000"/>
            <a:ext cx="3047999" cy="2286000"/>
          </a:xfrm>
          <a:prstGeom prst="rect">
            <a:avLst/>
          </a:prstGeom>
        </p:spPr>
      </p:pic>
      <p:pic>
        <p:nvPicPr>
          <p:cNvPr id="24" name="Picture 23" descr="Chart, scatter chart&#10;&#10;Description automatically generated">
            <a:extLst>
              <a:ext uri="{FF2B5EF4-FFF2-40B4-BE49-F238E27FC236}">
                <a16:creationId xmlns:a16="http://schemas.microsoft.com/office/drawing/2014/main" id="{AB7731C5-B44B-ECAF-13E5-DF0FB6E17F5E}"/>
              </a:ext>
            </a:extLst>
          </p:cNvPr>
          <p:cNvPicPr>
            <a:picLocks noChangeAspect="1"/>
          </p:cNvPicPr>
          <p:nvPr/>
        </p:nvPicPr>
        <p:blipFill>
          <a:blip r:embed="rId7"/>
          <a:stretch>
            <a:fillRect/>
          </a:stretch>
        </p:blipFill>
        <p:spPr>
          <a:xfrm>
            <a:off x="6112936" y="3956095"/>
            <a:ext cx="3047999" cy="2286000"/>
          </a:xfrm>
          <a:prstGeom prst="rect">
            <a:avLst/>
          </a:prstGeom>
        </p:spPr>
      </p:pic>
      <p:pic>
        <p:nvPicPr>
          <p:cNvPr id="26" name="Picture 25" descr="Chart&#10;&#10;Description automatically generated">
            <a:extLst>
              <a:ext uri="{FF2B5EF4-FFF2-40B4-BE49-F238E27FC236}">
                <a16:creationId xmlns:a16="http://schemas.microsoft.com/office/drawing/2014/main" id="{D313D29C-35F1-C224-742E-2AC04BAA2727}"/>
              </a:ext>
            </a:extLst>
          </p:cNvPr>
          <p:cNvPicPr>
            <a:picLocks noChangeAspect="1"/>
          </p:cNvPicPr>
          <p:nvPr/>
        </p:nvPicPr>
        <p:blipFill>
          <a:blip r:embed="rId8"/>
          <a:stretch>
            <a:fillRect/>
          </a:stretch>
        </p:blipFill>
        <p:spPr>
          <a:xfrm>
            <a:off x="19314" y="3956095"/>
            <a:ext cx="3047999" cy="2286000"/>
          </a:xfrm>
          <a:prstGeom prst="rect">
            <a:avLst/>
          </a:prstGeom>
        </p:spPr>
      </p:pic>
      <p:pic>
        <p:nvPicPr>
          <p:cNvPr id="28" name="Picture 27" descr="Chart&#10;&#10;Description automatically generated with medium confidence">
            <a:extLst>
              <a:ext uri="{FF2B5EF4-FFF2-40B4-BE49-F238E27FC236}">
                <a16:creationId xmlns:a16="http://schemas.microsoft.com/office/drawing/2014/main" id="{DAEB400F-618D-554A-425C-6DA49082649D}"/>
              </a:ext>
            </a:extLst>
          </p:cNvPr>
          <p:cNvPicPr>
            <a:picLocks noChangeAspect="1"/>
          </p:cNvPicPr>
          <p:nvPr/>
        </p:nvPicPr>
        <p:blipFill>
          <a:blip r:embed="rId9"/>
          <a:stretch>
            <a:fillRect/>
          </a:stretch>
        </p:blipFill>
        <p:spPr>
          <a:xfrm>
            <a:off x="3066125" y="3916126"/>
            <a:ext cx="3047999" cy="2286000"/>
          </a:xfrm>
          <a:prstGeom prst="rect">
            <a:avLst/>
          </a:prstGeom>
        </p:spPr>
      </p:pic>
      <p:sp>
        <p:nvSpPr>
          <p:cNvPr id="29" name="Oval 28">
            <a:extLst>
              <a:ext uri="{FF2B5EF4-FFF2-40B4-BE49-F238E27FC236}">
                <a16:creationId xmlns:a16="http://schemas.microsoft.com/office/drawing/2014/main" id="{1A8B9756-0980-B276-B73F-C2205A93204B}"/>
              </a:ext>
            </a:extLst>
          </p:cNvPr>
          <p:cNvSpPr/>
          <p:nvPr/>
        </p:nvSpPr>
        <p:spPr>
          <a:xfrm>
            <a:off x="247879" y="1619226"/>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CFEA0F7-FC2F-901F-B267-FD0180F13A73}"/>
              </a:ext>
            </a:extLst>
          </p:cNvPr>
          <p:cNvSpPr/>
          <p:nvPr/>
        </p:nvSpPr>
        <p:spPr>
          <a:xfrm>
            <a:off x="247879" y="4138129"/>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E37257E-79B7-EF8D-AA55-632D715B7BBA}"/>
              </a:ext>
            </a:extLst>
          </p:cNvPr>
          <p:cNvSpPr/>
          <p:nvPr/>
        </p:nvSpPr>
        <p:spPr>
          <a:xfrm>
            <a:off x="6268598" y="1638466"/>
            <a:ext cx="249432"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6D24F80-5E9C-D7C9-AF96-923B85FF29CA}"/>
              </a:ext>
            </a:extLst>
          </p:cNvPr>
          <p:cNvSpPr/>
          <p:nvPr/>
        </p:nvSpPr>
        <p:spPr>
          <a:xfrm>
            <a:off x="6283145" y="4026441"/>
            <a:ext cx="220338" cy="390002"/>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45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32</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07507" y="1025545"/>
                <a:ext cx="8944214" cy="19739827"/>
              </a:xfrm>
            </p:spPr>
            <p:txBody>
              <a:bodyPr/>
              <a:lstStyle/>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Conditional inference trees(CIT), a tree-based classification algorithm estimate a regression relationship by binary recursive partitioning in a conditional inference framework. It is similar to the decision trees as </a:t>
                </a:r>
                <a:r>
                  <a:rPr lang="en-US" sz="1400" dirty="0" err="1">
                    <a:solidFill>
                      <a:prstClr val="black"/>
                    </a:solidFill>
                    <a:latin typeface="Times New Roman" panose="02020603050405020304" pitchFamily="18" charset="0"/>
                    <a:cs typeface="Times New Roman" panose="02020603050405020304" pitchFamily="18" charset="0"/>
                  </a:rPr>
                  <a:t>ctree</a:t>
                </a:r>
                <a:r>
                  <a:rPr lang="en-US" sz="1400" dirty="0">
                    <a:solidFill>
                      <a:prstClr val="black"/>
                    </a:solidFill>
                    <a:latin typeface="Times New Roman" panose="02020603050405020304" pitchFamily="18" charset="0"/>
                    <a:cs typeface="Times New Roman" panose="02020603050405020304" pitchFamily="18" charset="0"/>
                  </a:rPr>
                  <a:t>() also performs recursively partitioning of data just like decision trees. The only procedure that makes CIT different from decision trees is that CIT use a significance test (e.g., t-test) to select input variables rather than selecting the variable that maximizes the information measure.</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No traditional assumptions (e.g., non-linearity or normally distributed errors) that should be met when fitting a CIT.</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Test statistics used to assess the relationships between input and target variables [</a:t>
                </a:r>
                <a:r>
                  <a:rPr lang="en-US" sz="1400" dirty="0">
                    <a:solidFill>
                      <a:prstClr val="black"/>
                    </a:solidFill>
                    <a:latin typeface="Times New Roman" panose="02020603050405020304" pitchFamily="18" charset="0"/>
                    <a:cs typeface="Times New Roman" panose="02020603050405020304" pitchFamily="18" charset="0"/>
                    <a:hlinkClick r:id="rId4"/>
                  </a:rPr>
                  <a:t>ref</a:t>
                </a:r>
                <a:r>
                  <a:rPr lang="en-US" sz="1400" dirty="0">
                    <a:solidFill>
                      <a:prstClr val="black"/>
                    </a:solidFill>
                    <a:latin typeface="Times New Roman" panose="02020603050405020304" pitchFamily="18" charset="0"/>
                    <a:cs typeface="Times New Roman" panose="02020603050405020304" pitchFamily="18" charset="0"/>
                  </a:rPr>
                  <a:t>]</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Maximally-selected T-type Statistic </a:t>
                </a:r>
                <a:r>
                  <a:rPr lang="en-US" sz="1200" dirty="0">
                    <a:solidFill>
                      <a:prstClr val="black"/>
                    </a:solidFill>
                    <a:latin typeface="Times New Roman" panose="02020603050405020304" pitchFamily="18" charset="0"/>
                    <a:cs typeface="Times New Roman" panose="02020603050405020304" pitchFamily="18" charset="0"/>
                  </a:rPr>
                  <a:t>(the standardized linear statistic): used to compare the significance of different variables in the model,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m:rPr>
                        <m:sty m:val="p"/>
                      </m:rPr>
                      <a:rPr lang="en-US" sz="1200" b="0" i="0" smtClean="0">
                        <a:solidFill>
                          <a:prstClr val="black"/>
                        </a:solidFill>
                        <a:latin typeface="Cambria Math" panose="02040503050406030204" pitchFamily="18" charset="0"/>
                        <a:cs typeface="Times New Roman" panose="02020603050405020304" pitchFamily="18" charset="0"/>
                      </a:rPr>
                      <m:t>max</m:t>
                    </m:r>
                    <m:r>
                      <a:rPr lang="en-US" sz="1200" b="0" i="1" smtClean="0">
                        <a:solidFill>
                          <a:prstClr val="black"/>
                        </a:solidFill>
                        <a:latin typeface="Cambria Math" panose="02040503050406030204" pitchFamily="18" charset="0"/>
                        <a:cs typeface="Times New Roman" panose="02020603050405020304" pitchFamily="18" charset="0"/>
                      </a:rPr>
                      <m:t>⁡|</m:t>
                    </m:r>
                    <m:f>
                      <m:fPr>
                        <m:ctrlPr>
                          <a:rPr lang="en-US" sz="1200" b="0" i="1" smtClean="0">
                            <a:solidFill>
                              <a:prstClr val="black"/>
                            </a:solidFill>
                            <a:latin typeface="Cambria Math" panose="02040503050406030204" pitchFamily="18" charset="0"/>
                            <a:cs typeface="Times New Roman" panose="02020603050405020304" pitchFamily="18" charset="0"/>
                          </a:rPr>
                        </m:ctrlPr>
                      </m:fPr>
                      <m:num>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num>
                      <m:den>
                        <m:r>
                          <a:rPr lang="en-US" sz="1200" b="0" i="1" smtClean="0">
                            <a:solidFill>
                              <a:prstClr val="black"/>
                            </a:solidFill>
                            <a:latin typeface="Cambria Math" panose="02040503050406030204" pitchFamily="18" charset="0"/>
                            <a:cs typeface="Times New Roman" panose="02020603050405020304" pitchFamily="18" charset="0"/>
                          </a:rPr>
                          <m:t>𝑑𝑖𝑎𝑔</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b="0" i="1" smtClean="0">
                                <a:solidFill>
                                  <a:prstClr val="black"/>
                                </a:solidFill>
                                <a:latin typeface="Cambria Math" panose="02040503050406030204" pitchFamily="18" charset="0"/>
                                <a:cs typeface="Times New Roman" panose="02020603050405020304" pitchFamily="18" charset="0"/>
                              </a:rPr>
                              <m:t>(</m:t>
                            </m:r>
                            <m:r>
                              <a:rPr lang="el-GR" sz="1200" i="1">
                                <a:solidFill>
                                  <a:prstClr val="black"/>
                                </a:solidFill>
                                <a:latin typeface="Cambria Math" panose="02040503050406030204" pitchFamily="18" charset="0"/>
                                <a:cs typeface="Times New Roman" panose="02020603050405020304" pitchFamily="18" charset="0"/>
                              </a:rPr>
                              <m:t>𝛴</m:t>
                            </m:r>
                            <m:r>
                              <a:rPr lang="en-US" sz="1200" b="0" i="1" smtClean="0">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1/2</m:t>
                            </m:r>
                          </m:sup>
                        </m:sSup>
                      </m:den>
                    </m:f>
                    <m:r>
                      <a:rPr lang="en-US" sz="1200" b="0" i="1" smtClean="0">
                        <a:solidFill>
                          <a:prstClr val="black"/>
                        </a:solidFill>
                        <a:latin typeface="Cambria Math" panose="02040503050406030204" pitchFamily="18" charset="0"/>
                        <a:cs typeface="Times New Roman" panose="02020603050405020304" pitchFamily="18" charset="0"/>
                      </a:rPr>
                      <m:t>|</m:t>
                    </m:r>
                  </m:oMath>
                </a14:m>
                <a:r>
                  <a:rPr lang="en-US" sz="1200" dirty="0">
                    <a:solidFill>
                      <a:prstClr val="black"/>
                    </a:solidFill>
                    <a:latin typeface="Times New Roman" panose="02020603050405020304" pitchFamily="18" charset="0"/>
                    <a:cs typeface="Times New Roman" panose="02020603050405020304" pitchFamily="18" charset="0"/>
                  </a:rPr>
                  <a:t> , where t is the linear statistic, 𝜇 is the conditional expectation and 𝛴 is the covariance matric</a:t>
                </a:r>
              </a:p>
              <a:p>
                <a:pPr lvl="1">
                  <a:lnSpc>
                    <a:spcPts val="2400"/>
                  </a:lnSpc>
                  <a:spcBef>
                    <a:spcPts val="200"/>
                  </a:spcBef>
                </a:pPr>
                <a:r>
                  <a:rPr lang="en-US" sz="1200" b="1" dirty="0">
                    <a:solidFill>
                      <a:prstClr val="black"/>
                    </a:solidFill>
                    <a:latin typeface="Times New Roman" panose="02020603050405020304" pitchFamily="18" charset="0"/>
                    <a:cs typeface="Times New Roman" panose="02020603050405020304" pitchFamily="18" charset="0"/>
                  </a:rPr>
                  <a:t>Quadratic form statistic</a:t>
                </a:r>
                <a:r>
                  <a:rPr lang="en-US" sz="1200" dirty="0">
                    <a:solidFill>
                      <a:prstClr val="black"/>
                    </a:solidFill>
                    <a:latin typeface="Times New Roman" panose="02020603050405020304" pitchFamily="18" charset="0"/>
                    <a:cs typeface="Times New Roman" panose="02020603050405020304" pitchFamily="18" charset="0"/>
                  </a:rPr>
                  <a:t>: a mathematical expression that can take various forms depending on the specific statistical test or analysis being conducted, </a:t>
                </a:r>
                <a14:m>
                  <m:oMath xmlns:m="http://schemas.openxmlformats.org/officeDocument/2006/math">
                    <m:sSub>
                      <m:sSubPr>
                        <m:ctrlPr>
                          <a:rPr lang="en-US" sz="1200" i="1" smtClean="0">
                            <a:solidFill>
                              <a:prstClr val="black"/>
                            </a:solidFill>
                            <a:latin typeface="Cambria Math" panose="02040503050406030204" pitchFamily="18" charset="0"/>
                            <a:cs typeface="Times New Roman" panose="02020603050405020304" pitchFamily="18" charset="0"/>
                          </a:rPr>
                        </m:ctrlPr>
                      </m:sSubPr>
                      <m:e>
                        <m:r>
                          <a:rPr lang="en-US" sz="1200" b="0" i="1" smtClean="0">
                            <a:solidFill>
                              <a:prstClr val="black"/>
                            </a:solidFill>
                            <a:latin typeface="Cambria Math" panose="02040503050406030204" pitchFamily="18" charset="0"/>
                            <a:cs typeface="Times New Roman" panose="02020603050405020304" pitchFamily="18" charset="0"/>
                          </a:rPr>
                          <m:t>𝑐</m:t>
                        </m:r>
                      </m:e>
                      <m:sub>
                        <m:r>
                          <a:rPr lang="en-US" sz="1200" b="0" i="1" smtClean="0">
                            <a:solidFill>
                              <a:prstClr val="black"/>
                            </a:solidFill>
                            <a:latin typeface="Cambria Math" panose="02040503050406030204" pitchFamily="18" charset="0"/>
                            <a:cs typeface="Times New Roman" panose="02020603050405020304" pitchFamily="18" charset="0"/>
                          </a:rPr>
                          <m:t>𝑚𝑎𝑥</m:t>
                        </m:r>
                      </m:sub>
                    </m:sSub>
                    <m:d>
                      <m:dPr>
                        <m:ctrlPr>
                          <a:rPr lang="en-US" sz="1200" b="0" i="1" smtClean="0">
                            <a:solidFill>
                              <a:prstClr val="black"/>
                            </a:solidFill>
                            <a:latin typeface="Cambria Math" panose="02040503050406030204" pitchFamily="18" charset="0"/>
                            <a:cs typeface="Times New Roman" panose="02020603050405020304" pitchFamily="18" charset="0"/>
                          </a:rPr>
                        </m:ctrlPr>
                      </m:dPr>
                      <m:e>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sz="1200"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d>
                    <m:r>
                      <a:rPr lang="en-US" sz="1200" b="0" i="1" smtClean="0">
                        <a:solidFill>
                          <a:prstClr val="black"/>
                        </a:solidFill>
                        <a:latin typeface="Cambria Math" panose="02040503050406030204" pitchFamily="18" charset="0"/>
                        <a:cs typeface="Times New Roman" panose="02020603050405020304" pitchFamily="18" charset="0"/>
                      </a:rPr>
                      <m:t>=⁡|</m:t>
                    </m:r>
                    <m:r>
                      <a:rPr lang="en-US" sz="1200" b="0" i="1" smtClean="0">
                        <a:solidFill>
                          <a:prstClr val="black"/>
                        </a:solidFill>
                        <a:latin typeface="Cambria Math" panose="02040503050406030204" pitchFamily="18" charset="0"/>
                        <a:cs typeface="Times New Roman" panose="02020603050405020304" pitchFamily="18" charset="0"/>
                      </a:rPr>
                      <m:t>𝑡</m:t>
                    </m:r>
                    <m:r>
                      <a:rPr lang="en-US" sz="1200" b="0" i="1" smtClean="0">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b="0" i="1" smtClean="0">
                        <a:solidFill>
                          <a:prstClr val="black"/>
                        </a:solidFill>
                        <a:latin typeface="Cambria Math" panose="02040503050406030204" pitchFamily="18" charset="0"/>
                        <a:cs typeface="Times New Roman" panose="02020603050405020304" pitchFamily="18" charset="0"/>
                      </a:rPr>
                      <m:t>|</m:t>
                    </m:r>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m:rPr>
                            <m:sty m:val="p"/>
                          </m:rPr>
                          <a:rPr lang="el-GR"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Σ</m:t>
                        </m:r>
                      </m:e>
                      <m:sup>
                        <m:r>
                          <a:rPr lang="en-US" sz="1200" b="0" i="1" smtClean="0">
                            <a:solidFill>
                              <a:prstClr val="black"/>
                            </a:solidFill>
                            <a:latin typeface="Cambria Math" panose="02040503050406030204" pitchFamily="18" charset="0"/>
                            <a:cs typeface="Times New Roman" panose="02020603050405020304" pitchFamily="18" charset="0"/>
                          </a:rPr>
                          <m:t>+</m:t>
                        </m:r>
                      </m:sup>
                    </m:sSup>
                    <m:sSup>
                      <m:sSupPr>
                        <m:ctrlPr>
                          <a:rPr lang="en-US" sz="1200" b="0" i="1" smtClean="0">
                            <a:solidFill>
                              <a:prstClr val="black"/>
                            </a:solidFill>
                            <a:latin typeface="Cambria Math" panose="02040503050406030204" pitchFamily="18" charset="0"/>
                            <a:cs typeface="Times New Roman" panose="02020603050405020304" pitchFamily="18" charset="0"/>
                          </a:rPr>
                        </m:ctrlPr>
                      </m:sSupPr>
                      <m:e>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cs typeface="Times New Roman" panose="02020603050405020304" pitchFamily="18" charset="0"/>
                          </a:rPr>
                          <m:t>𝑡</m:t>
                        </m:r>
                        <m:r>
                          <a:rPr lang="en-US" sz="1200" i="1">
                            <a:solidFill>
                              <a:prstClr val="black"/>
                            </a:solidFill>
                            <a:latin typeface="Cambria Math" panose="02040503050406030204" pitchFamily="18" charset="0"/>
                            <a:cs typeface="Times New Roman" panose="02020603050405020304" pitchFamily="18" charset="0"/>
                          </a:rPr>
                          <m:t>−</m:t>
                        </m:r>
                        <m:r>
                          <a:rPr lang="en-US" sz="12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200" i="1">
                            <a:solidFill>
                              <a:prstClr val="black"/>
                            </a:solidFill>
                            <a:latin typeface="Cambria Math" panose="02040503050406030204" pitchFamily="18" charset="0"/>
                            <a:cs typeface="Times New Roman" panose="02020603050405020304" pitchFamily="18" charset="0"/>
                          </a:rPr>
                          <m:t>|</m:t>
                        </m:r>
                      </m:e>
                      <m:sup>
                        <m:r>
                          <a:rPr lang="en-US" sz="1200" b="0" i="1" smtClean="0">
                            <a:solidFill>
                              <a:prstClr val="black"/>
                            </a:solidFill>
                            <a:latin typeface="Cambria Math" panose="02040503050406030204" pitchFamily="18" charset="0"/>
                            <a:cs typeface="Times New Roman" panose="02020603050405020304" pitchFamily="18" charset="0"/>
                          </a:rPr>
                          <m:t>𝑇</m:t>
                        </m:r>
                      </m:sup>
                    </m:sSup>
                  </m:oMath>
                </a14:m>
                <a:r>
                  <a:rPr lang="en-US" sz="1200" dirty="0">
                    <a:solidFill>
                      <a:prstClr val="black"/>
                    </a:solidFill>
                    <a:latin typeface="Times New Roman" panose="02020603050405020304" pitchFamily="18" charset="0"/>
                    <a:cs typeface="Times New Roman" panose="02020603050405020304" pitchFamily="18" charset="0"/>
                  </a:rPr>
                  <a:t> </a:t>
                </a:r>
              </a:p>
              <a:p>
                <a:pPr>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The algorithm works as follows: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1) Test the global null hypothesis of independence between any of the input variables and the response. Stop if this hypothesis cannot be rejected. Otherwise select the input variable with strongest association(highest p-value) to the response.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2) Implement a binary split in the selected input variable. </a:t>
                </a:r>
              </a:p>
              <a:p>
                <a:pPr lvl="1">
                  <a:lnSpc>
                    <a:spcPts val="2400"/>
                  </a:lnSpc>
                  <a:spcBef>
                    <a:spcPts val="200"/>
                  </a:spcBef>
                </a:pPr>
                <a:r>
                  <a:rPr lang="en-US" sz="1400" dirty="0">
                    <a:solidFill>
                      <a:prstClr val="black"/>
                    </a:solidFill>
                    <a:latin typeface="Times New Roman" panose="02020603050405020304" pitchFamily="18" charset="0"/>
                    <a:cs typeface="Times New Roman" panose="02020603050405020304" pitchFamily="18" charset="0"/>
                  </a:rPr>
                  <a:t>3) Recursively repeat steps 1) and 2).</a:t>
                </a: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ts val="2400"/>
                  </a:lnSpc>
                  <a:spcBef>
                    <a:spcPts val="200"/>
                  </a:spcBef>
                </a:pP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ts val="2400"/>
                  </a:lnSpc>
                  <a:spcBef>
                    <a:spcPts val="200"/>
                  </a:spcBef>
                  <a:buNone/>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0"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lvl="2">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marL="914400" lvl="2" indent="0">
                  <a:lnSpc>
                    <a:spcPts val="2400"/>
                  </a:lnSpc>
                  <a:spcBef>
                    <a:spcPts val="200"/>
                  </a:spcBef>
                  <a:buNone/>
                </a:pPr>
                <a:endParaRPr lang="en-US" sz="1400" dirty="0">
                  <a:solidFill>
                    <a:srgbClr val="24292F"/>
                  </a:solidFill>
                  <a:latin typeface="Times New Roman" panose="02020603050405020304" pitchFamily="18" charset="0"/>
                  <a:cs typeface="Times New Roman" panose="02020603050405020304" pitchFamily="18" charset="0"/>
                </a:endParaRPr>
              </a:p>
              <a:p>
                <a:pPr lvl="1">
                  <a:lnSpc>
                    <a:spcPts val="2400"/>
                  </a:lnSpc>
                  <a:spcBef>
                    <a:spcPts val="200"/>
                  </a:spcBef>
                </a:pPr>
                <a:endParaRPr lang="en-US" sz="1400" dirty="0">
                  <a:solidFill>
                    <a:srgbClr val="24292F"/>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a:p>
                <a:pPr marL="457200" lvl="1" indent="0">
                  <a:lnSpc>
                    <a:spcPts val="2400"/>
                  </a:lnSpc>
                  <a:spcBef>
                    <a:spcPts val="200"/>
                  </a:spcBef>
                  <a:buNone/>
                </a:pPr>
                <a:endParaRPr lang="en-US" sz="1400" dirty="0">
                  <a:solidFill>
                    <a:prstClr val="black"/>
                  </a:solidFill>
                  <a:latin typeface="Times New Roman" panose="02020603050405020304" pitchFamily="18" charset="0"/>
                  <a:cs typeface="Times New Roman" panose="02020603050405020304" pitchFamily="18" charset="0"/>
                </a:endParaRPr>
              </a:p>
              <a:p>
                <a:pPr>
                  <a:lnSpc>
                    <a:spcPts val="2400"/>
                  </a:lnSpc>
                  <a:spcBef>
                    <a:spcPts val="200"/>
                  </a:spcBef>
                </a:pPr>
                <a:endParaRPr lang="en-US"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9" name="Content Placeholder 2">
                <a:extLst>
                  <a:ext uri="{FF2B5EF4-FFF2-40B4-BE49-F238E27FC236}">
                    <a16:creationId xmlns:a16="http://schemas.microsoft.com/office/drawing/2014/main" id="{24D9A1C9-21CE-463D-BB35-F6C7EDF9A2F5}"/>
                  </a:ext>
                </a:extLst>
              </p:cNvPr>
              <p:cNvSpPr>
                <a:spLocks noGrp="1" noRot="1" noChangeAspect="1" noMove="1" noResize="1" noEditPoints="1" noAdjustHandles="1" noChangeArrowheads="1" noChangeShapeType="1" noTextEdit="1"/>
              </p:cNvSpPr>
              <p:nvPr>
                <p:ph idx="1"/>
              </p:nvPr>
            </p:nvSpPr>
            <p:spPr>
              <a:xfrm>
                <a:off x="107507" y="1025545"/>
                <a:ext cx="8944214" cy="19739827"/>
              </a:xfrm>
              <a:blipFill>
                <a:blip r:embed="rId5"/>
                <a:stretch>
                  <a:fillRect l="-68" r="-1772"/>
                </a:stretch>
              </a:blipFill>
            </p:spPr>
            <p:txBody>
              <a:bodyPr/>
              <a:lstStyle/>
              <a:p>
                <a:r>
                  <a:rPr lang="en-US">
                    <a:noFill/>
                  </a:rPr>
                  <a:t> </a:t>
                </a:r>
              </a:p>
            </p:txBody>
          </p:sp>
        </mc:Fallback>
      </mc:AlternateContent>
    </p:spTree>
    <p:extLst>
      <p:ext uri="{BB962C8B-B14F-4D97-AF65-F5344CB8AC3E}">
        <p14:creationId xmlns:p14="http://schemas.microsoft.com/office/powerpoint/2010/main" val="3205832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33</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528180" y="2189002"/>
            <a:ext cx="7315215" cy="4572009"/>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TN</a:t>
            </a:r>
          </a:p>
        </p:txBody>
      </p:sp>
      <p:pic>
        <p:nvPicPr>
          <p:cNvPr id="3" name="Picture 2">
            <a:extLst>
              <a:ext uri="{FF2B5EF4-FFF2-40B4-BE49-F238E27FC236}">
                <a16:creationId xmlns:a16="http://schemas.microsoft.com/office/drawing/2014/main" id="{1CCE13AF-C7C2-6100-3F90-E520367AD779}"/>
              </a:ext>
            </a:extLst>
          </p:cNvPr>
          <p:cNvPicPr>
            <a:picLocks noChangeAspect="1"/>
          </p:cNvPicPr>
          <p:nvPr/>
        </p:nvPicPr>
        <p:blipFill>
          <a:blip r:embed="rId5"/>
          <a:stretch>
            <a:fillRect/>
          </a:stretch>
        </p:blipFill>
        <p:spPr>
          <a:xfrm>
            <a:off x="194884" y="2189002"/>
            <a:ext cx="3349505" cy="1978731"/>
          </a:xfrm>
          <a:prstGeom prst="rect">
            <a:avLst/>
          </a:prstGeom>
        </p:spPr>
      </p:pic>
    </p:spTree>
    <p:extLst>
      <p:ext uri="{BB962C8B-B14F-4D97-AF65-F5344CB8AC3E}">
        <p14:creationId xmlns:p14="http://schemas.microsoft.com/office/powerpoint/2010/main" val="186616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02393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TN</a:t>
            </a: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2481943" y="2717647"/>
            <a:ext cx="6581939" cy="4113712"/>
          </a:xfrm>
          <a:prstGeom prst="rect">
            <a:avLst/>
          </a:prstGeom>
        </p:spPr>
      </p:pic>
      <p:pic>
        <p:nvPicPr>
          <p:cNvPr id="3" name="Picture 2" descr="Chart, bar chart&#10;&#10;Description automatically generated">
            <a:extLst>
              <a:ext uri="{FF2B5EF4-FFF2-40B4-BE49-F238E27FC236}">
                <a16:creationId xmlns:a16="http://schemas.microsoft.com/office/drawing/2014/main" id="{3221BBF7-BBAD-B98F-2042-52D0DB054513}"/>
              </a:ext>
            </a:extLst>
          </p:cNvPr>
          <p:cNvPicPr>
            <a:picLocks noChangeAspect="1"/>
          </p:cNvPicPr>
          <p:nvPr/>
        </p:nvPicPr>
        <p:blipFill>
          <a:blip r:embed="rId5"/>
          <a:stretch>
            <a:fillRect/>
          </a:stretch>
        </p:blipFill>
        <p:spPr>
          <a:xfrm>
            <a:off x="65597" y="2189002"/>
            <a:ext cx="3457303" cy="2042374"/>
          </a:xfrm>
          <a:prstGeom prst="rect">
            <a:avLst/>
          </a:prstGeom>
        </p:spPr>
      </p:pic>
    </p:spTree>
    <p:extLst>
      <p:ext uri="{BB962C8B-B14F-4D97-AF65-F5344CB8AC3E}">
        <p14:creationId xmlns:p14="http://schemas.microsoft.com/office/powerpoint/2010/main" val="3711097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Random Forest(RF)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9" name="Content Placeholder 2">
            <a:extLst>
              <a:ext uri="{FF2B5EF4-FFF2-40B4-BE49-F238E27FC236}">
                <a16:creationId xmlns:a16="http://schemas.microsoft.com/office/drawing/2014/main" id="{24D9A1C9-21CE-463D-BB35-F6C7EDF9A2F5}"/>
              </a:ext>
            </a:extLst>
          </p:cNvPr>
          <p:cNvSpPr>
            <a:spLocks noGrp="1"/>
          </p:cNvSpPr>
          <p:nvPr>
            <p:ph idx="1"/>
          </p:nvPr>
        </p:nvSpPr>
        <p:spPr>
          <a:xfrm>
            <a:off x="170225" y="1029961"/>
            <a:ext cx="8425645" cy="1159042"/>
          </a:xfrm>
        </p:spPr>
        <p:txBody>
          <a:bodyPr/>
          <a:lstStyle/>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RF was built using variables without log transform (100 trees )</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TN filled with half of the minimum observed value</a:t>
            </a:r>
          </a:p>
          <a:p>
            <a:pPr>
              <a:lnSpc>
                <a:spcPts val="2400"/>
              </a:lnSpc>
            </a:pPr>
            <a:r>
              <a:rPr lang="en-US" sz="1800" dirty="0">
                <a:solidFill>
                  <a:prstClr val="black"/>
                </a:solidFill>
                <a:latin typeface="Times New Roman" panose="02020603050405020304" pitchFamily="18" charset="0"/>
                <a:cs typeface="Times New Roman" panose="02020603050405020304" pitchFamily="18" charset="0"/>
              </a:rPr>
              <a:t>Add ratio = depth /D50</a:t>
            </a: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a:p>
            <a:pPr marL="0" indent="0">
              <a:lnSpc>
                <a:spcPts val="2400"/>
              </a:lnSpc>
              <a:buNone/>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7" name="Picture 6" descr="Chart, bar chart&#10;&#10;Description automatically generated">
            <a:extLst>
              <a:ext uri="{FF2B5EF4-FFF2-40B4-BE49-F238E27FC236}">
                <a16:creationId xmlns:a16="http://schemas.microsoft.com/office/drawing/2014/main" id="{CB03E406-FAEC-FF08-A475-7BDB86939F04}"/>
              </a:ext>
            </a:extLst>
          </p:cNvPr>
          <p:cNvPicPr>
            <a:picLocks noChangeAspect="1"/>
          </p:cNvPicPr>
          <p:nvPr/>
        </p:nvPicPr>
        <p:blipFill>
          <a:blip r:embed="rId4"/>
          <a:stretch>
            <a:fillRect/>
          </a:stretch>
        </p:blipFill>
        <p:spPr>
          <a:xfrm>
            <a:off x="4487451" y="2376956"/>
            <a:ext cx="3791712" cy="2239923"/>
          </a:xfrm>
          <a:prstGeom prst="rect">
            <a:avLst/>
          </a:prstGeom>
        </p:spPr>
      </p:pic>
      <p:sp>
        <p:nvSpPr>
          <p:cNvPr id="10" name="TextBox 9">
            <a:extLst>
              <a:ext uri="{FF2B5EF4-FFF2-40B4-BE49-F238E27FC236}">
                <a16:creationId xmlns:a16="http://schemas.microsoft.com/office/drawing/2014/main" id="{E29DCB50-4726-5BBB-82F7-D93E8225CEA0}"/>
              </a:ext>
            </a:extLst>
          </p:cNvPr>
          <p:cNvSpPr txBox="1"/>
          <p:nvPr/>
        </p:nvSpPr>
        <p:spPr>
          <a:xfrm>
            <a:off x="5936298" y="2500614"/>
            <a:ext cx="2232021" cy="581906"/>
          </a:xfrm>
          <a:prstGeom prst="rect">
            <a:avLst/>
          </a:prstGeom>
          <a:noFill/>
        </p:spPr>
        <p:txBody>
          <a:bodyPr wrap="none" rtlCol="0">
            <a:spAutoFit/>
          </a:bodyPr>
          <a:lstStyle/>
          <a:p>
            <a:r>
              <a:rPr lang="en-US" dirty="0"/>
              <a:t>GPP as target variable</a:t>
            </a:r>
          </a:p>
          <a:p>
            <a:r>
              <a:rPr lang="en-US" dirty="0"/>
              <a:t>R2 ~56%</a:t>
            </a:r>
          </a:p>
        </p:txBody>
      </p:sp>
      <p:pic>
        <p:nvPicPr>
          <p:cNvPr id="13" name="Picture 12" descr="Chart, bar chart&#10;&#10;Description automatically generated">
            <a:extLst>
              <a:ext uri="{FF2B5EF4-FFF2-40B4-BE49-F238E27FC236}">
                <a16:creationId xmlns:a16="http://schemas.microsoft.com/office/drawing/2014/main" id="{8B400B0E-7F38-9385-49DF-E60E056136DE}"/>
              </a:ext>
            </a:extLst>
          </p:cNvPr>
          <p:cNvPicPr>
            <a:picLocks noChangeAspect="1"/>
          </p:cNvPicPr>
          <p:nvPr/>
        </p:nvPicPr>
        <p:blipFill>
          <a:blip r:embed="rId5"/>
          <a:stretch>
            <a:fillRect/>
          </a:stretch>
        </p:blipFill>
        <p:spPr>
          <a:xfrm>
            <a:off x="422783" y="2484054"/>
            <a:ext cx="3564767" cy="2103120"/>
          </a:xfrm>
          <a:prstGeom prst="rect">
            <a:avLst/>
          </a:prstGeom>
        </p:spPr>
      </p:pic>
      <p:sp>
        <p:nvSpPr>
          <p:cNvPr id="14" name="TextBox 13">
            <a:extLst>
              <a:ext uri="{FF2B5EF4-FFF2-40B4-BE49-F238E27FC236}">
                <a16:creationId xmlns:a16="http://schemas.microsoft.com/office/drawing/2014/main" id="{21068A28-FF67-4BBE-78A0-E556B6CE548F}"/>
              </a:ext>
            </a:extLst>
          </p:cNvPr>
          <p:cNvSpPr txBox="1"/>
          <p:nvPr/>
        </p:nvSpPr>
        <p:spPr>
          <a:xfrm>
            <a:off x="1489305" y="2438658"/>
            <a:ext cx="2413161" cy="646331"/>
          </a:xfrm>
          <a:prstGeom prst="rect">
            <a:avLst/>
          </a:prstGeom>
          <a:noFill/>
        </p:spPr>
        <p:txBody>
          <a:bodyPr wrap="none" rtlCol="0">
            <a:spAutoFit/>
          </a:bodyPr>
          <a:lstStyle/>
          <a:p>
            <a:r>
              <a:rPr lang="en-US" dirty="0" err="1"/>
              <a:t>ERsed</a:t>
            </a:r>
            <a:r>
              <a:rPr lang="en-US" dirty="0"/>
              <a:t> as target variable</a:t>
            </a:r>
          </a:p>
          <a:p>
            <a:r>
              <a:rPr lang="en-US" dirty="0"/>
              <a:t>R2 ~57%</a:t>
            </a:r>
          </a:p>
        </p:txBody>
      </p:sp>
      <p:pic>
        <p:nvPicPr>
          <p:cNvPr id="16" name="Picture 15" descr="Chart, bar chart&#10;&#10;Description automatically generated">
            <a:extLst>
              <a:ext uri="{FF2B5EF4-FFF2-40B4-BE49-F238E27FC236}">
                <a16:creationId xmlns:a16="http://schemas.microsoft.com/office/drawing/2014/main" id="{0DB2ABAE-A5EA-3559-E3E2-F26B8F55E13C}"/>
              </a:ext>
            </a:extLst>
          </p:cNvPr>
          <p:cNvPicPr>
            <a:picLocks noChangeAspect="1"/>
          </p:cNvPicPr>
          <p:nvPr/>
        </p:nvPicPr>
        <p:blipFill>
          <a:blip r:embed="rId6"/>
          <a:stretch>
            <a:fillRect/>
          </a:stretch>
        </p:blipFill>
        <p:spPr>
          <a:xfrm>
            <a:off x="4549555" y="4618355"/>
            <a:ext cx="3154680" cy="2103120"/>
          </a:xfrm>
          <a:prstGeom prst="rect">
            <a:avLst/>
          </a:prstGeom>
        </p:spPr>
      </p:pic>
      <p:pic>
        <p:nvPicPr>
          <p:cNvPr id="20" name="Picture 19" descr="Chart, bar chart&#10;&#10;Description automatically generated">
            <a:extLst>
              <a:ext uri="{FF2B5EF4-FFF2-40B4-BE49-F238E27FC236}">
                <a16:creationId xmlns:a16="http://schemas.microsoft.com/office/drawing/2014/main" id="{F1892AE9-F83D-98B8-144E-62265CFE1FA5}"/>
              </a:ext>
            </a:extLst>
          </p:cNvPr>
          <p:cNvPicPr>
            <a:picLocks noChangeAspect="1"/>
          </p:cNvPicPr>
          <p:nvPr/>
        </p:nvPicPr>
        <p:blipFill>
          <a:blip r:embed="rId7"/>
          <a:stretch>
            <a:fillRect/>
          </a:stretch>
        </p:blipFill>
        <p:spPr>
          <a:xfrm>
            <a:off x="341739" y="4618355"/>
            <a:ext cx="3154680" cy="2103120"/>
          </a:xfrm>
          <a:prstGeom prst="rect">
            <a:avLst/>
          </a:prstGeom>
        </p:spPr>
      </p:pic>
      <p:sp>
        <p:nvSpPr>
          <p:cNvPr id="18" name="TextBox 17">
            <a:extLst>
              <a:ext uri="{FF2B5EF4-FFF2-40B4-BE49-F238E27FC236}">
                <a16:creationId xmlns:a16="http://schemas.microsoft.com/office/drawing/2014/main" id="{07684BEC-7BAB-4EC4-6ED3-2CC8661AB000}"/>
              </a:ext>
            </a:extLst>
          </p:cNvPr>
          <p:cNvSpPr txBox="1"/>
          <p:nvPr/>
        </p:nvSpPr>
        <p:spPr>
          <a:xfrm>
            <a:off x="1369345" y="4658459"/>
            <a:ext cx="1099468" cy="646331"/>
          </a:xfrm>
          <a:prstGeom prst="rect">
            <a:avLst/>
          </a:prstGeom>
          <a:noFill/>
        </p:spPr>
        <p:txBody>
          <a:bodyPr wrap="none" rtlCol="0">
            <a:spAutoFit/>
          </a:bodyPr>
          <a:lstStyle/>
          <a:p>
            <a:r>
              <a:rPr lang="en-US" dirty="0"/>
              <a:t>Add Ratio</a:t>
            </a:r>
          </a:p>
          <a:p>
            <a:r>
              <a:rPr lang="en-US" dirty="0"/>
              <a:t>R2 ~53%</a:t>
            </a:r>
          </a:p>
        </p:txBody>
      </p:sp>
      <p:sp>
        <p:nvSpPr>
          <p:cNvPr id="22" name="TextBox 21">
            <a:extLst>
              <a:ext uri="{FF2B5EF4-FFF2-40B4-BE49-F238E27FC236}">
                <a16:creationId xmlns:a16="http://schemas.microsoft.com/office/drawing/2014/main" id="{83D70F2B-A0A6-0691-A534-5CE0328DB536}"/>
              </a:ext>
            </a:extLst>
          </p:cNvPr>
          <p:cNvSpPr txBox="1"/>
          <p:nvPr/>
        </p:nvSpPr>
        <p:spPr>
          <a:xfrm>
            <a:off x="5936297" y="4722884"/>
            <a:ext cx="1099468" cy="646331"/>
          </a:xfrm>
          <a:prstGeom prst="rect">
            <a:avLst/>
          </a:prstGeom>
          <a:noFill/>
        </p:spPr>
        <p:txBody>
          <a:bodyPr wrap="none" rtlCol="0">
            <a:spAutoFit/>
          </a:bodyPr>
          <a:lstStyle/>
          <a:p>
            <a:r>
              <a:rPr lang="en-US" dirty="0"/>
              <a:t>Add Ratio</a:t>
            </a:r>
          </a:p>
          <a:p>
            <a:r>
              <a:rPr lang="en-US" dirty="0"/>
              <a:t>R2 ~56%</a:t>
            </a:r>
          </a:p>
        </p:txBody>
      </p:sp>
    </p:spTree>
    <p:extLst>
      <p:ext uri="{BB962C8B-B14F-4D97-AF65-F5344CB8AC3E}">
        <p14:creationId xmlns:p14="http://schemas.microsoft.com/office/powerpoint/2010/main" val="276359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a:t>
            </a:r>
            <a:r>
              <a:rPr lang="en-US" dirty="0" err="1"/>
              <a:t>ERsed</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Diagram, schematic&#10;&#10;Description automatically generated">
            <a:extLst>
              <a:ext uri="{FF2B5EF4-FFF2-40B4-BE49-F238E27FC236}">
                <a16:creationId xmlns:a16="http://schemas.microsoft.com/office/drawing/2014/main" id="{9C6DE93A-CB66-6435-B126-F4C13CB6BB6C}"/>
              </a:ext>
            </a:extLst>
          </p:cNvPr>
          <p:cNvPicPr>
            <a:picLocks noChangeAspect="1"/>
          </p:cNvPicPr>
          <p:nvPr/>
        </p:nvPicPr>
        <p:blipFill>
          <a:blip r:embed="rId4"/>
          <a:stretch>
            <a:fillRect/>
          </a:stretch>
        </p:blipFill>
        <p:spPr>
          <a:xfrm>
            <a:off x="102053" y="2767844"/>
            <a:ext cx="4551028" cy="2844392"/>
          </a:xfrm>
          <a:prstGeom prst="rect">
            <a:avLst/>
          </a:prstGeom>
        </p:spPr>
      </p:pic>
      <p:sp>
        <p:nvSpPr>
          <p:cNvPr id="17" name="TextBox 16">
            <a:extLst>
              <a:ext uri="{FF2B5EF4-FFF2-40B4-BE49-F238E27FC236}">
                <a16:creationId xmlns:a16="http://schemas.microsoft.com/office/drawing/2014/main" id="{9C3AB6E1-CEC0-325D-7456-E36B27D82DFB}"/>
              </a:ext>
            </a:extLst>
          </p:cNvPr>
          <p:cNvSpPr txBox="1"/>
          <p:nvPr/>
        </p:nvSpPr>
        <p:spPr>
          <a:xfrm>
            <a:off x="236291" y="1025545"/>
            <a:ext cx="8607104" cy="1374800"/>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ERsed_Square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GPP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p:txBody>
      </p:sp>
      <p:pic>
        <p:nvPicPr>
          <p:cNvPr id="9" name="Picture 8" descr="Diagram, schematic&#10;&#10;Description automatically generated">
            <a:extLst>
              <a:ext uri="{FF2B5EF4-FFF2-40B4-BE49-F238E27FC236}">
                <a16:creationId xmlns:a16="http://schemas.microsoft.com/office/drawing/2014/main" id="{458A254D-926E-44E0-1CA8-DFFE011B263E}"/>
              </a:ext>
            </a:extLst>
          </p:cNvPr>
          <p:cNvPicPr>
            <a:picLocks noChangeAspect="1"/>
          </p:cNvPicPr>
          <p:nvPr/>
        </p:nvPicPr>
        <p:blipFill>
          <a:blip r:embed="rId4"/>
          <a:stretch>
            <a:fillRect/>
          </a:stretch>
        </p:blipFill>
        <p:spPr>
          <a:xfrm>
            <a:off x="4677772" y="2767844"/>
            <a:ext cx="4389120" cy="2743200"/>
          </a:xfrm>
          <a:prstGeom prst="rect">
            <a:avLst/>
          </a:prstGeom>
        </p:spPr>
      </p:pic>
      <p:sp>
        <p:nvSpPr>
          <p:cNvPr id="10" name="TextBox 9">
            <a:extLst>
              <a:ext uri="{FF2B5EF4-FFF2-40B4-BE49-F238E27FC236}">
                <a16:creationId xmlns:a16="http://schemas.microsoft.com/office/drawing/2014/main" id="{1C3D19C6-B504-E77B-3727-E76FDFE650A2}"/>
              </a:ext>
            </a:extLst>
          </p:cNvPr>
          <p:cNvSpPr txBox="1"/>
          <p:nvPr/>
        </p:nvSpPr>
        <p:spPr>
          <a:xfrm>
            <a:off x="5838737" y="289478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3684111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Conditional Inference Trees(CIT) - GPP</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17" name="TextBox 16">
            <a:extLst>
              <a:ext uri="{FF2B5EF4-FFF2-40B4-BE49-F238E27FC236}">
                <a16:creationId xmlns:a16="http://schemas.microsoft.com/office/drawing/2014/main" id="{9C3AB6E1-CEC0-325D-7456-E36B27D82DFB}"/>
              </a:ext>
            </a:extLst>
          </p:cNvPr>
          <p:cNvSpPr txBox="1"/>
          <p:nvPr/>
        </p:nvSpPr>
        <p:spPr>
          <a:xfrm>
            <a:off x="194884" y="1028111"/>
            <a:ext cx="8607104" cy="1725665"/>
          </a:xfrm>
          <a:prstGeom prst="rect">
            <a:avLst/>
          </a:prstGeom>
          <a:noFill/>
        </p:spPr>
        <p:txBody>
          <a:bodyPr wrap="square">
            <a:spAutoFit/>
          </a:bodyPr>
          <a:lstStyle/>
          <a:p>
            <a:pPr marL="342900" marR="0" lvl="0" indent="-342900" algn="l" defTabSz="457200" rtl="0" eaLnBrk="1" fontAlgn="auto" latinLnBrk="0" hangingPunct="1">
              <a:lnSpc>
                <a:spcPts val="2400"/>
              </a:lnSpc>
              <a:spcBef>
                <a:spcPct val="20000"/>
              </a:spcBef>
              <a:spcAft>
                <a:spcPts val="0"/>
              </a:spcAft>
              <a:buClrTx/>
              <a:buSzPct val="100000"/>
              <a:buFontTx/>
              <a:buBlip>
                <a:blip r:embed="rId3"/>
              </a:buBlip>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CIT Model formula:</a:t>
            </a:r>
          </a:p>
          <a:p>
            <a:pPr marL="800100" lvl="1" indent="-342900">
              <a:lnSpc>
                <a:spcPts val="2400"/>
              </a:lnSpc>
              <a:spcBef>
                <a:spcPct val="20000"/>
              </a:spcBef>
              <a:buSzPct val="100000"/>
              <a:buFont typeface="Wingdings" panose="05000000000000000000" pitchFamily="2" charset="2"/>
              <a:buChar char="§"/>
              <a:defRPr/>
            </a:pP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GPP_Square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Temperature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Mean_Depth</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Slope + Velocity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AridityWs</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TSS + Discharge + NPOC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Drainage_Area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PctFst</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PctAg</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PctShrb</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D50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Hflux</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ChlA</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streamorde</a:t>
            </a: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US"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TN+Ratio</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800100" lvl="1" indent="-342900">
              <a:lnSpc>
                <a:spcPts val="2400"/>
              </a:lnSpc>
              <a:spcBef>
                <a:spcPct val="20000"/>
              </a:spcBef>
              <a:buSzPct val="100000"/>
              <a:buFont typeface="Wingdings" panose="05000000000000000000" pitchFamily="2" charset="2"/>
              <a:buChar char="§"/>
              <a:defRPr/>
            </a:pPr>
            <a:r>
              <a:rPr lang="en-US" sz="1400" dirty="0">
                <a:solidFill>
                  <a:prstClr val="black"/>
                </a:solidFill>
                <a:latin typeface="Times New Roman" panose="02020603050405020304" pitchFamily="18" charset="0"/>
                <a:cs typeface="Times New Roman" panose="02020603050405020304" pitchFamily="18" charset="0"/>
              </a:rPr>
              <a:t>Add ratio = depth /D50</a:t>
            </a:r>
          </a:p>
          <a:p>
            <a:pPr marL="800100" lvl="1" indent="-342900">
              <a:lnSpc>
                <a:spcPts val="2400"/>
              </a:lnSpc>
              <a:spcBef>
                <a:spcPct val="20000"/>
              </a:spcBef>
              <a:buSzPct val="100000"/>
              <a:buFont typeface="Wingdings" panose="05000000000000000000" pitchFamily="2" charset="2"/>
              <a:buChar char="§"/>
              <a:defRPr/>
            </a:pP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478EF774-BE8F-D15E-993A-686A181200D9}"/>
              </a:ext>
            </a:extLst>
          </p:cNvPr>
          <p:cNvPicPr>
            <a:picLocks noChangeAspect="1"/>
          </p:cNvPicPr>
          <p:nvPr/>
        </p:nvPicPr>
        <p:blipFill>
          <a:blip r:embed="rId4"/>
          <a:stretch>
            <a:fillRect/>
          </a:stretch>
        </p:blipFill>
        <p:spPr>
          <a:xfrm>
            <a:off x="109316" y="2862503"/>
            <a:ext cx="4389120" cy="2743200"/>
          </a:xfrm>
          <a:prstGeom prst="rect">
            <a:avLst/>
          </a:prstGeom>
        </p:spPr>
      </p:pic>
      <p:pic>
        <p:nvPicPr>
          <p:cNvPr id="10" name="Picture 9" descr="Diagram&#10;&#10;Description automatically generated">
            <a:extLst>
              <a:ext uri="{FF2B5EF4-FFF2-40B4-BE49-F238E27FC236}">
                <a16:creationId xmlns:a16="http://schemas.microsoft.com/office/drawing/2014/main" id="{FC5875A8-408E-1434-E2C2-295298D943E9}"/>
              </a:ext>
            </a:extLst>
          </p:cNvPr>
          <p:cNvPicPr>
            <a:picLocks noChangeAspect="1"/>
          </p:cNvPicPr>
          <p:nvPr/>
        </p:nvPicPr>
        <p:blipFill>
          <a:blip r:embed="rId5"/>
          <a:stretch>
            <a:fillRect/>
          </a:stretch>
        </p:blipFill>
        <p:spPr>
          <a:xfrm>
            <a:off x="4645564" y="2818221"/>
            <a:ext cx="4389120" cy="2743200"/>
          </a:xfrm>
          <a:prstGeom prst="rect">
            <a:avLst/>
          </a:prstGeom>
        </p:spPr>
      </p:pic>
      <p:sp>
        <p:nvSpPr>
          <p:cNvPr id="11" name="TextBox 10">
            <a:extLst>
              <a:ext uri="{FF2B5EF4-FFF2-40B4-BE49-F238E27FC236}">
                <a16:creationId xmlns:a16="http://schemas.microsoft.com/office/drawing/2014/main" id="{51A84836-959F-A90D-ED71-C0811EA4A440}"/>
              </a:ext>
            </a:extLst>
          </p:cNvPr>
          <p:cNvSpPr txBox="1"/>
          <p:nvPr/>
        </p:nvSpPr>
        <p:spPr>
          <a:xfrm>
            <a:off x="6016304" y="2753776"/>
            <a:ext cx="1073791" cy="369332"/>
          </a:xfrm>
          <a:prstGeom prst="rect">
            <a:avLst/>
          </a:prstGeom>
          <a:noFill/>
        </p:spPr>
        <p:txBody>
          <a:bodyPr wrap="square" rtlCol="0">
            <a:spAutoFit/>
          </a:bodyPr>
          <a:lstStyle/>
          <a:p>
            <a:r>
              <a:rPr lang="en-US" dirty="0"/>
              <a:t>Add ratio</a:t>
            </a:r>
          </a:p>
        </p:txBody>
      </p:sp>
    </p:spTree>
    <p:extLst>
      <p:ext uri="{BB962C8B-B14F-4D97-AF65-F5344CB8AC3E}">
        <p14:creationId xmlns:p14="http://schemas.microsoft.com/office/powerpoint/2010/main" val="2296881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Density plot -</a:t>
            </a:r>
            <a:r>
              <a:rPr lang="en-US" dirty="0" err="1"/>
              <a:t>ERtot</a:t>
            </a:r>
            <a:endParaRPr lang="en-US" dirty="0"/>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3" name="Picture 12" descr="Chart&#10;&#10;Description automatically generated">
            <a:extLst>
              <a:ext uri="{FF2B5EF4-FFF2-40B4-BE49-F238E27FC236}">
                <a16:creationId xmlns:a16="http://schemas.microsoft.com/office/drawing/2014/main" id="{5F0773C7-B574-5820-82ED-C27A68AECFE6}"/>
              </a:ext>
            </a:extLst>
          </p:cNvPr>
          <p:cNvPicPr>
            <a:picLocks noChangeAspect="1"/>
          </p:cNvPicPr>
          <p:nvPr/>
        </p:nvPicPr>
        <p:blipFill>
          <a:blip r:embed="rId4"/>
          <a:stretch>
            <a:fillRect/>
          </a:stretch>
        </p:blipFill>
        <p:spPr>
          <a:xfrm>
            <a:off x="2285995" y="2057397"/>
            <a:ext cx="4572009" cy="2743206"/>
          </a:xfrm>
          <a:prstGeom prst="rect">
            <a:avLst/>
          </a:prstGeom>
        </p:spPr>
      </p:pic>
    </p:spTree>
    <p:extLst>
      <p:ext uri="{BB962C8B-B14F-4D97-AF65-F5344CB8AC3E}">
        <p14:creationId xmlns:p14="http://schemas.microsoft.com/office/powerpoint/2010/main" val="1890417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Lasso regression</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39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1029961"/>
            <a:ext cx="8990710" cy="1195968"/>
          </a:xfrm>
        </p:spPr>
        <p:txBody>
          <a:bodyPr/>
          <a:lstStyle/>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BBBB6175-66B5-E389-B29B-BB1FC3326A52}"/>
              </a:ext>
            </a:extLst>
          </p:cNvPr>
          <p:cNvPicPr>
            <a:picLocks noChangeAspect="1"/>
          </p:cNvPicPr>
          <p:nvPr/>
        </p:nvPicPr>
        <p:blipFill>
          <a:blip r:embed="rId4"/>
          <a:stretch>
            <a:fillRect/>
          </a:stretch>
        </p:blipFill>
        <p:spPr>
          <a:xfrm>
            <a:off x="1543050" y="2103148"/>
            <a:ext cx="4476750" cy="666750"/>
          </a:xfrm>
          <a:prstGeom prst="rect">
            <a:avLst/>
          </a:prstGeom>
        </p:spPr>
      </p:pic>
      <p:pic>
        <p:nvPicPr>
          <p:cNvPr id="11" name="Picture 10">
            <a:extLst>
              <a:ext uri="{FF2B5EF4-FFF2-40B4-BE49-F238E27FC236}">
                <a16:creationId xmlns:a16="http://schemas.microsoft.com/office/drawing/2014/main" id="{DA1D863D-3664-FA52-FFB1-288C96972569}"/>
              </a:ext>
            </a:extLst>
          </p:cNvPr>
          <p:cNvPicPr>
            <a:picLocks noChangeAspect="1"/>
          </p:cNvPicPr>
          <p:nvPr/>
        </p:nvPicPr>
        <p:blipFill>
          <a:blip r:embed="rId5"/>
          <a:stretch>
            <a:fillRect/>
          </a:stretch>
        </p:blipFill>
        <p:spPr>
          <a:xfrm>
            <a:off x="136591" y="3574006"/>
            <a:ext cx="4105275" cy="2238375"/>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755C018-273D-7CC3-6053-BFDCC7938468}"/>
                  </a:ext>
                </a:extLst>
              </p:cNvPr>
              <p:cNvSpPr txBox="1"/>
              <p:nvPr/>
            </p:nvSpPr>
            <p:spPr>
              <a:xfrm>
                <a:off x="1090584" y="2990838"/>
                <a:ext cx="1831527" cy="369332"/>
              </a:xfrm>
              <a:prstGeom prst="rect">
                <a:avLst/>
              </a:prstGeom>
              <a:noFill/>
            </p:spPr>
            <p:txBody>
              <a:bodyPr wrap="none" rtlCol="0">
                <a:spAutoFit/>
              </a:bodyPr>
              <a:lstStyle/>
              <a:p>
                <a:r>
                  <a:rPr lang="en-US" dirty="0">
                    <a:solidFill>
                      <a:srgbClr val="FF0000"/>
                    </a:solidFill>
                  </a:rPr>
                  <a:t>Optimal </a:t>
                </a:r>
                <a14:m>
                  <m:oMath xmlns:m="http://schemas.openxmlformats.org/officeDocument/2006/math">
                    <m:r>
                      <m:rPr>
                        <m:sty m:val="p"/>
                      </m:rPr>
                      <a:rPr lang="el-GR" i="1" smtClean="0">
                        <a:solidFill>
                          <a:srgbClr val="FF0000"/>
                        </a:solidFill>
                        <a:latin typeface="Cambria Math" panose="02040503050406030204" pitchFamily="18" charset="0"/>
                      </a:rPr>
                      <m:t>λ</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0.05</m:t>
                    </m:r>
                  </m:oMath>
                </a14:m>
                <a:endParaRPr lang="en-US" dirty="0">
                  <a:solidFill>
                    <a:srgbClr val="FF0000"/>
                  </a:solidFill>
                </a:endParaRPr>
              </a:p>
            </p:txBody>
          </p:sp>
        </mc:Choice>
        <mc:Fallback>
          <p:sp>
            <p:nvSpPr>
              <p:cNvPr id="12" name="TextBox 11">
                <a:extLst>
                  <a:ext uri="{FF2B5EF4-FFF2-40B4-BE49-F238E27FC236}">
                    <a16:creationId xmlns:a16="http://schemas.microsoft.com/office/drawing/2014/main" id="{E755C018-273D-7CC3-6053-BFDCC7938468}"/>
                  </a:ext>
                </a:extLst>
              </p:cNvPr>
              <p:cNvSpPr txBox="1">
                <a:spLocks noRot="1" noChangeAspect="1" noMove="1" noResize="1" noEditPoints="1" noAdjustHandles="1" noChangeArrowheads="1" noChangeShapeType="1" noTextEdit="1"/>
              </p:cNvSpPr>
              <p:nvPr/>
            </p:nvSpPr>
            <p:spPr>
              <a:xfrm>
                <a:off x="1090584" y="2990838"/>
                <a:ext cx="1831527" cy="369332"/>
              </a:xfrm>
              <a:prstGeom prst="rect">
                <a:avLst/>
              </a:prstGeom>
              <a:blipFill>
                <a:blip r:embed="rId6"/>
                <a:stretch>
                  <a:fillRect l="-3000" t="-10000" b="-2666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BC801EE-7A72-111D-BFD7-D43B2A91E7A0}"/>
              </a:ext>
            </a:extLst>
          </p:cNvPr>
          <p:cNvGrpSpPr/>
          <p:nvPr/>
        </p:nvGrpSpPr>
        <p:grpSpPr>
          <a:xfrm>
            <a:off x="5089726" y="3391218"/>
            <a:ext cx="2705319" cy="2741464"/>
            <a:chOff x="5104966" y="3258294"/>
            <a:chExt cx="2824596" cy="2891493"/>
          </a:xfrm>
        </p:grpSpPr>
        <p:pic>
          <p:nvPicPr>
            <p:cNvPr id="15" name="Picture 14">
              <a:extLst>
                <a:ext uri="{FF2B5EF4-FFF2-40B4-BE49-F238E27FC236}">
                  <a16:creationId xmlns:a16="http://schemas.microsoft.com/office/drawing/2014/main" id="{1ADF1243-BF8D-E774-56EF-CBFA26363974}"/>
                </a:ext>
              </a:extLst>
            </p:cNvPr>
            <p:cNvPicPr>
              <a:picLocks noChangeAspect="1"/>
            </p:cNvPicPr>
            <p:nvPr/>
          </p:nvPicPr>
          <p:blipFill rotWithShape="1">
            <a:blip r:embed="rId7"/>
            <a:srcRect t="2702"/>
            <a:stretch/>
          </p:blipFill>
          <p:spPr>
            <a:xfrm>
              <a:off x="5176837" y="3258294"/>
              <a:ext cx="2752725" cy="2891493"/>
            </a:xfrm>
            <a:prstGeom prst="rect">
              <a:avLst/>
            </a:prstGeom>
          </p:spPr>
        </p:pic>
        <p:sp>
          <p:nvSpPr>
            <p:cNvPr id="16" name="Rectangle 15">
              <a:extLst>
                <a:ext uri="{FF2B5EF4-FFF2-40B4-BE49-F238E27FC236}">
                  <a16:creationId xmlns:a16="http://schemas.microsoft.com/office/drawing/2014/main" id="{FF962924-2AF9-5ADE-452D-63653ED81B47}"/>
                </a:ext>
              </a:extLst>
            </p:cNvPr>
            <p:cNvSpPr/>
            <p:nvPr/>
          </p:nvSpPr>
          <p:spPr>
            <a:xfrm>
              <a:off x="5104967" y="3776368"/>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4A72E1-8D0F-1D51-454B-4C5B7FAFE22D}"/>
                </a:ext>
              </a:extLst>
            </p:cNvPr>
            <p:cNvSpPr/>
            <p:nvPr/>
          </p:nvSpPr>
          <p:spPr>
            <a:xfrm>
              <a:off x="5104967" y="5070720"/>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44D811-58F4-113D-AFC6-BD7B068ADEDE}"/>
                </a:ext>
              </a:extLst>
            </p:cNvPr>
            <p:cNvSpPr/>
            <p:nvPr/>
          </p:nvSpPr>
          <p:spPr>
            <a:xfrm>
              <a:off x="5104967" y="4717179"/>
              <a:ext cx="1208745" cy="146978"/>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1DB587-52F5-BEB5-AE01-BB5720B881F3}"/>
                </a:ext>
              </a:extLst>
            </p:cNvPr>
            <p:cNvSpPr/>
            <p:nvPr/>
          </p:nvSpPr>
          <p:spPr>
            <a:xfrm>
              <a:off x="5119990" y="5391887"/>
              <a:ext cx="1208745" cy="191626"/>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7A0F234-DB0B-7E02-E7C6-F6FFB5B28D45}"/>
                </a:ext>
              </a:extLst>
            </p:cNvPr>
            <p:cNvSpPr/>
            <p:nvPr/>
          </p:nvSpPr>
          <p:spPr>
            <a:xfrm>
              <a:off x="5104966" y="5587372"/>
              <a:ext cx="1362945" cy="202704"/>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95258C-A478-182C-1832-679A71ED1618}"/>
                </a:ext>
              </a:extLst>
            </p:cNvPr>
            <p:cNvSpPr/>
            <p:nvPr/>
          </p:nvSpPr>
          <p:spPr>
            <a:xfrm>
              <a:off x="5104967" y="5972598"/>
              <a:ext cx="1208745" cy="177189"/>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DBC792D-7E00-6555-AF32-49AD80EDE7A8}"/>
                  </a:ext>
                </a:extLst>
              </p:cNvPr>
              <p:cNvSpPr txBox="1"/>
              <p:nvPr/>
            </p:nvSpPr>
            <p:spPr>
              <a:xfrm>
                <a:off x="5464854" y="2963433"/>
                <a:ext cx="1168910" cy="369332"/>
              </a:xfrm>
              <a:prstGeom prst="rect">
                <a:avLst/>
              </a:prstGeom>
              <a:noFill/>
            </p:spPr>
            <p:txBody>
              <a:bodyPr wrap="none" rtlCol="0">
                <a:spAutoFit/>
              </a:bodyPr>
              <a:lstStyle/>
              <a:p>
                <a:r>
                  <a:rPr lang="en-US" dirty="0">
                    <a:solidFill>
                      <a:srgbClr val="FF0000"/>
                    </a:solidFill>
                  </a:rPr>
                  <a:t>R</a:t>
                </a:r>
                <a14:m>
                  <m:oMath xmlns:m="http://schemas.openxmlformats.org/officeDocument/2006/math">
                    <m:r>
                      <a:rPr lang="en-US" b="0" i="0" smtClean="0">
                        <a:solidFill>
                          <a:srgbClr val="FF0000"/>
                        </a:solidFill>
                        <a:latin typeface="Cambria Math" panose="02040503050406030204" pitchFamily="18" charset="0"/>
                        <a:ea typeface="Cambria Math" panose="02040503050406030204" pitchFamily="18" charset="0"/>
                      </a:rPr>
                      <m:t>2</m:t>
                    </m:r>
                    <m:r>
                      <a:rPr lang="en-US"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rPr>
                      <m:t>0.53</m:t>
                    </m:r>
                  </m:oMath>
                </a14:m>
                <a:endParaRPr lang="en-US" dirty="0">
                  <a:solidFill>
                    <a:srgbClr val="FF0000"/>
                  </a:solidFill>
                </a:endParaRPr>
              </a:p>
            </p:txBody>
          </p:sp>
        </mc:Choice>
        <mc:Fallback>
          <p:sp>
            <p:nvSpPr>
              <p:cNvPr id="26" name="TextBox 25">
                <a:extLst>
                  <a:ext uri="{FF2B5EF4-FFF2-40B4-BE49-F238E27FC236}">
                    <a16:creationId xmlns:a16="http://schemas.microsoft.com/office/drawing/2014/main" id="{2DBC792D-7E00-6555-AF32-49AD80EDE7A8}"/>
                  </a:ext>
                </a:extLst>
              </p:cNvPr>
              <p:cNvSpPr txBox="1">
                <a:spLocks noRot="1" noChangeAspect="1" noMove="1" noResize="1" noEditPoints="1" noAdjustHandles="1" noChangeArrowheads="1" noChangeShapeType="1" noTextEdit="1"/>
              </p:cNvSpPr>
              <p:nvPr/>
            </p:nvSpPr>
            <p:spPr>
              <a:xfrm>
                <a:off x="5464854" y="2963433"/>
                <a:ext cx="1168910" cy="369332"/>
              </a:xfrm>
              <a:prstGeom prst="rect">
                <a:avLst/>
              </a:prstGeom>
              <a:blipFill>
                <a:blip r:embed="rId8"/>
                <a:stretch>
                  <a:fillRect l="-4167"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5452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9" y="334829"/>
            <a:ext cx="6656033" cy="384721"/>
          </a:xfrm>
        </p:spPr>
        <p:txBody>
          <a:bodyPr/>
          <a:lstStyle/>
          <a:p>
            <a:r>
              <a:rPr lang="en-US" dirty="0"/>
              <a:t>Histogram (original vs log)</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4</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histogram&#10;&#10;Description automatically generated">
            <a:extLst>
              <a:ext uri="{FF2B5EF4-FFF2-40B4-BE49-F238E27FC236}">
                <a16:creationId xmlns:a16="http://schemas.microsoft.com/office/drawing/2014/main" id="{6E3FB4AE-38D7-ED38-FFBD-630DA8B5EC5E}"/>
              </a:ext>
            </a:extLst>
          </p:cNvPr>
          <p:cNvPicPr>
            <a:picLocks noChangeAspect="1"/>
          </p:cNvPicPr>
          <p:nvPr/>
        </p:nvPicPr>
        <p:blipFill>
          <a:blip r:embed="rId4"/>
          <a:stretch>
            <a:fillRect/>
          </a:stretch>
        </p:blipFill>
        <p:spPr>
          <a:xfrm>
            <a:off x="0" y="1025545"/>
            <a:ext cx="2057401" cy="2743200"/>
          </a:xfrm>
          <a:prstGeom prst="rect">
            <a:avLst/>
          </a:prstGeom>
        </p:spPr>
      </p:pic>
      <p:pic>
        <p:nvPicPr>
          <p:cNvPr id="7" name="Picture 6" descr="Chart, histogram&#10;&#10;Description automatically generated">
            <a:extLst>
              <a:ext uri="{FF2B5EF4-FFF2-40B4-BE49-F238E27FC236}">
                <a16:creationId xmlns:a16="http://schemas.microsoft.com/office/drawing/2014/main" id="{33F2F913-3D96-7657-3B29-5A67FC608C21}"/>
              </a:ext>
            </a:extLst>
          </p:cNvPr>
          <p:cNvPicPr>
            <a:picLocks noChangeAspect="1"/>
          </p:cNvPicPr>
          <p:nvPr/>
        </p:nvPicPr>
        <p:blipFill>
          <a:blip r:embed="rId5"/>
          <a:stretch>
            <a:fillRect/>
          </a:stretch>
        </p:blipFill>
        <p:spPr>
          <a:xfrm>
            <a:off x="1928028" y="1025545"/>
            <a:ext cx="2057401" cy="2743200"/>
          </a:xfrm>
          <a:prstGeom prst="rect">
            <a:avLst/>
          </a:prstGeom>
        </p:spPr>
      </p:pic>
      <p:pic>
        <p:nvPicPr>
          <p:cNvPr id="12" name="Picture 11" descr="Chart, histogram&#10;&#10;Description automatically generated">
            <a:extLst>
              <a:ext uri="{FF2B5EF4-FFF2-40B4-BE49-F238E27FC236}">
                <a16:creationId xmlns:a16="http://schemas.microsoft.com/office/drawing/2014/main" id="{901E1911-FF26-810E-98DD-30C9B7C261D9}"/>
              </a:ext>
            </a:extLst>
          </p:cNvPr>
          <p:cNvPicPr>
            <a:picLocks noChangeAspect="1"/>
          </p:cNvPicPr>
          <p:nvPr/>
        </p:nvPicPr>
        <p:blipFill>
          <a:blip r:embed="rId6"/>
          <a:stretch>
            <a:fillRect/>
          </a:stretch>
        </p:blipFill>
        <p:spPr>
          <a:xfrm>
            <a:off x="3773535" y="1025545"/>
            <a:ext cx="2057401" cy="2743200"/>
          </a:xfrm>
          <a:prstGeom prst="rect">
            <a:avLst/>
          </a:prstGeom>
        </p:spPr>
      </p:pic>
      <p:pic>
        <p:nvPicPr>
          <p:cNvPr id="14" name="Picture 13" descr="Chart, histogram&#10;&#10;Description automatically generated">
            <a:extLst>
              <a:ext uri="{FF2B5EF4-FFF2-40B4-BE49-F238E27FC236}">
                <a16:creationId xmlns:a16="http://schemas.microsoft.com/office/drawing/2014/main" id="{29937703-374B-C4F0-7C41-66C9007581D2}"/>
              </a:ext>
            </a:extLst>
          </p:cNvPr>
          <p:cNvPicPr>
            <a:picLocks noChangeAspect="1"/>
          </p:cNvPicPr>
          <p:nvPr/>
        </p:nvPicPr>
        <p:blipFill>
          <a:blip r:embed="rId7"/>
          <a:stretch>
            <a:fillRect/>
          </a:stretch>
        </p:blipFill>
        <p:spPr>
          <a:xfrm>
            <a:off x="5701563" y="1025545"/>
            <a:ext cx="2057401" cy="2743200"/>
          </a:xfrm>
          <a:prstGeom prst="rect">
            <a:avLst/>
          </a:prstGeom>
        </p:spPr>
      </p:pic>
      <p:pic>
        <p:nvPicPr>
          <p:cNvPr id="19" name="Picture 18" descr="Chart, histogram&#10;&#10;Description automatically generated">
            <a:extLst>
              <a:ext uri="{FF2B5EF4-FFF2-40B4-BE49-F238E27FC236}">
                <a16:creationId xmlns:a16="http://schemas.microsoft.com/office/drawing/2014/main" id="{A1E0D0B5-938F-F1EA-8C13-748710B290AE}"/>
              </a:ext>
            </a:extLst>
          </p:cNvPr>
          <p:cNvPicPr>
            <a:picLocks noChangeAspect="1"/>
          </p:cNvPicPr>
          <p:nvPr/>
        </p:nvPicPr>
        <p:blipFill>
          <a:blip r:embed="rId8"/>
          <a:stretch>
            <a:fillRect/>
          </a:stretch>
        </p:blipFill>
        <p:spPr>
          <a:xfrm>
            <a:off x="13696" y="3904381"/>
            <a:ext cx="2057401" cy="2743200"/>
          </a:xfrm>
          <a:prstGeom prst="rect">
            <a:avLst/>
          </a:prstGeom>
        </p:spPr>
      </p:pic>
      <p:pic>
        <p:nvPicPr>
          <p:cNvPr id="20" name="Picture 19" descr="Chart, histogram&#10;&#10;Description automatically generated">
            <a:extLst>
              <a:ext uri="{FF2B5EF4-FFF2-40B4-BE49-F238E27FC236}">
                <a16:creationId xmlns:a16="http://schemas.microsoft.com/office/drawing/2014/main" id="{F9F9AFDE-1037-8900-C5EE-1237D7EA1DA9}"/>
              </a:ext>
            </a:extLst>
          </p:cNvPr>
          <p:cNvPicPr>
            <a:picLocks noChangeAspect="1"/>
          </p:cNvPicPr>
          <p:nvPr/>
        </p:nvPicPr>
        <p:blipFill>
          <a:blip r:embed="rId9"/>
          <a:stretch>
            <a:fillRect/>
          </a:stretch>
        </p:blipFill>
        <p:spPr>
          <a:xfrm>
            <a:off x="1974699" y="3904379"/>
            <a:ext cx="2057401" cy="2743200"/>
          </a:xfrm>
          <a:prstGeom prst="rect">
            <a:avLst/>
          </a:prstGeom>
        </p:spPr>
      </p:pic>
      <p:pic>
        <p:nvPicPr>
          <p:cNvPr id="21" name="Picture 20" descr="Chart, histogram&#10;&#10;Description automatically generated">
            <a:extLst>
              <a:ext uri="{FF2B5EF4-FFF2-40B4-BE49-F238E27FC236}">
                <a16:creationId xmlns:a16="http://schemas.microsoft.com/office/drawing/2014/main" id="{7E8BB29E-D4AE-52B9-F6EF-1453C9B34537}"/>
              </a:ext>
            </a:extLst>
          </p:cNvPr>
          <p:cNvPicPr>
            <a:picLocks noChangeAspect="1"/>
          </p:cNvPicPr>
          <p:nvPr/>
        </p:nvPicPr>
        <p:blipFill>
          <a:blip r:embed="rId10"/>
          <a:stretch>
            <a:fillRect/>
          </a:stretch>
        </p:blipFill>
        <p:spPr>
          <a:xfrm>
            <a:off x="4032100" y="3909314"/>
            <a:ext cx="2057401" cy="2743200"/>
          </a:xfrm>
          <a:prstGeom prst="rect">
            <a:avLst/>
          </a:prstGeom>
        </p:spPr>
      </p:pic>
      <p:pic>
        <p:nvPicPr>
          <p:cNvPr id="22" name="Picture 21" descr="Chart, histogram&#10;&#10;Description automatically generated">
            <a:extLst>
              <a:ext uri="{FF2B5EF4-FFF2-40B4-BE49-F238E27FC236}">
                <a16:creationId xmlns:a16="http://schemas.microsoft.com/office/drawing/2014/main" id="{A8837719-CE16-E9D3-2AC3-3E4E4EEA2722}"/>
              </a:ext>
            </a:extLst>
          </p:cNvPr>
          <p:cNvPicPr>
            <a:picLocks noChangeAspect="1"/>
          </p:cNvPicPr>
          <p:nvPr/>
        </p:nvPicPr>
        <p:blipFill>
          <a:blip r:embed="rId11"/>
          <a:stretch>
            <a:fillRect/>
          </a:stretch>
        </p:blipFill>
        <p:spPr>
          <a:xfrm>
            <a:off x="6088529" y="3904379"/>
            <a:ext cx="2057401" cy="2743200"/>
          </a:xfrm>
          <a:prstGeom prst="rect">
            <a:avLst/>
          </a:prstGeom>
        </p:spPr>
      </p:pic>
      <p:cxnSp>
        <p:nvCxnSpPr>
          <p:cNvPr id="23" name="Straight Connector 22">
            <a:extLst>
              <a:ext uri="{FF2B5EF4-FFF2-40B4-BE49-F238E27FC236}">
                <a16:creationId xmlns:a16="http://schemas.microsoft.com/office/drawing/2014/main" id="{9E2B8F34-7413-8F07-4677-B6209334A6CF}"/>
              </a:ext>
            </a:extLst>
          </p:cNvPr>
          <p:cNvCxnSpPr>
            <a:cxnSpLocks/>
          </p:cNvCxnSpPr>
          <p:nvPr/>
        </p:nvCxnSpPr>
        <p:spPr>
          <a:xfrm>
            <a:off x="0" y="3765021"/>
            <a:ext cx="9144000" cy="0"/>
          </a:xfrm>
          <a:prstGeom prst="line">
            <a:avLst/>
          </a:prstGeom>
          <a:ln w="12700">
            <a:prstDash val="sysDot"/>
          </a:ln>
        </p:spPr>
        <p:style>
          <a:lnRef idx="2">
            <a:schemeClr val="dk1"/>
          </a:lnRef>
          <a:fillRef idx="0">
            <a:schemeClr val="dk1"/>
          </a:fillRef>
          <a:effectRef idx="1">
            <a:schemeClr val="dk1"/>
          </a:effectRef>
          <a:fontRef idx="minor">
            <a:schemeClr val="tx1"/>
          </a:fontRef>
        </p:style>
      </p:cxnSp>
      <p:pic>
        <p:nvPicPr>
          <p:cNvPr id="25" name="Picture 24" descr="Chart, histogram&#10;&#10;Description automatically generated">
            <a:extLst>
              <a:ext uri="{FF2B5EF4-FFF2-40B4-BE49-F238E27FC236}">
                <a16:creationId xmlns:a16="http://schemas.microsoft.com/office/drawing/2014/main" id="{1BDF47B1-8D87-20C4-71AC-8F029DD567EF}"/>
              </a:ext>
            </a:extLst>
          </p:cNvPr>
          <p:cNvPicPr>
            <a:picLocks noChangeAspect="1"/>
          </p:cNvPicPr>
          <p:nvPr/>
        </p:nvPicPr>
        <p:blipFill>
          <a:blip r:embed="rId12"/>
          <a:stretch>
            <a:fillRect/>
          </a:stretch>
        </p:blipFill>
        <p:spPr>
          <a:xfrm>
            <a:off x="7961601" y="1023684"/>
            <a:ext cx="2057401" cy="2743200"/>
          </a:xfrm>
          <a:prstGeom prst="rect">
            <a:avLst/>
          </a:prstGeom>
          <a:ln>
            <a:solidFill>
              <a:srgbClr val="FF0000"/>
            </a:solidFill>
          </a:ln>
        </p:spPr>
      </p:pic>
      <p:pic>
        <p:nvPicPr>
          <p:cNvPr id="26" name="Picture 25" descr="Chart, histogram&#10;&#10;Description automatically generated">
            <a:extLst>
              <a:ext uri="{FF2B5EF4-FFF2-40B4-BE49-F238E27FC236}">
                <a16:creationId xmlns:a16="http://schemas.microsoft.com/office/drawing/2014/main" id="{50A1BAF4-D91A-214E-E386-9A872091F185}"/>
              </a:ext>
            </a:extLst>
          </p:cNvPr>
          <p:cNvPicPr>
            <a:picLocks noChangeAspect="1"/>
          </p:cNvPicPr>
          <p:nvPr/>
        </p:nvPicPr>
        <p:blipFill>
          <a:blip r:embed="rId13"/>
          <a:stretch>
            <a:fillRect/>
          </a:stretch>
        </p:blipFill>
        <p:spPr>
          <a:xfrm>
            <a:off x="7995976" y="3899444"/>
            <a:ext cx="2057401" cy="2743200"/>
          </a:xfrm>
          <a:prstGeom prst="rect">
            <a:avLst/>
          </a:prstGeom>
        </p:spPr>
      </p:pic>
    </p:spTree>
    <p:extLst>
      <p:ext uri="{BB962C8B-B14F-4D97-AF65-F5344CB8AC3E}">
        <p14:creationId xmlns:p14="http://schemas.microsoft.com/office/powerpoint/2010/main" val="56937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MLR forward/backward selection</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40</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1029961"/>
            <a:ext cx="8990710" cy="1622752"/>
          </a:xfrm>
        </p:spPr>
        <p:txBody>
          <a:bodyPr/>
          <a:lstStyle/>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Best model for both forward/backward selection: log(</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log(</a:t>
            </a:r>
            <a:r>
              <a:rPr lang="en-US" sz="1400" dirty="0" err="1">
                <a:solidFill>
                  <a:prstClr val="black"/>
                </a:solidFill>
                <a:latin typeface="Times New Roman" panose="02020603050405020304" pitchFamily="18" charset="0"/>
                <a:cs typeface="Times New Roman" panose="02020603050405020304" pitchFamily="18" charset="0"/>
              </a:rPr>
              <a:t>GPP_Square</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Mean_Depth</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totdasqkm</a:t>
            </a:r>
            <a:r>
              <a:rPr lang="en-US" sz="1400" dirty="0">
                <a:solidFill>
                  <a:prstClr val="black"/>
                </a:solidFill>
                <a:latin typeface="Times New Roman" panose="02020603050405020304" pitchFamily="18" charset="0"/>
                <a:cs typeface="Times New Roman" panose="02020603050405020304" pitchFamily="18" charset="0"/>
              </a:rPr>
              <a:t>) + log(</a:t>
            </a:r>
            <a:r>
              <a:rPr lang="en-US" sz="1400" dirty="0" err="1">
                <a:solidFill>
                  <a:prstClr val="black"/>
                </a:solidFill>
                <a:latin typeface="Times New Roman" panose="02020603050405020304" pitchFamily="18" charset="0"/>
                <a:cs typeface="Times New Roman" panose="02020603050405020304" pitchFamily="18" charset="0"/>
              </a:rPr>
              <a:t>Chlorophyll_A</a:t>
            </a:r>
            <a:r>
              <a:rPr lang="en-US" sz="1400" dirty="0">
                <a:solidFill>
                  <a:prstClr val="black"/>
                </a:solidFill>
                <a:latin typeface="Times New Roman" panose="02020603050405020304" pitchFamily="18" charset="0"/>
                <a:cs typeface="Times New Roman" panose="02020603050405020304" pitchFamily="18" charset="0"/>
              </a:rPr>
              <a:t>) + log(Slope)</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30" name="Group 29">
            <a:extLst>
              <a:ext uri="{FF2B5EF4-FFF2-40B4-BE49-F238E27FC236}">
                <a16:creationId xmlns:a16="http://schemas.microsoft.com/office/drawing/2014/main" id="{CE2BE3E8-8FC7-28BB-6F36-8CDC0BC6BE70}"/>
              </a:ext>
            </a:extLst>
          </p:cNvPr>
          <p:cNvGrpSpPr/>
          <p:nvPr/>
        </p:nvGrpSpPr>
        <p:grpSpPr>
          <a:xfrm>
            <a:off x="1629143" y="2446783"/>
            <a:ext cx="5184554" cy="3162656"/>
            <a:chOff x="1629143" y="2446783"/>
            <a:chExt cx="5184554" cy="3162656"/>
          </a:xfrm>
        </p:grpSpPr>
        <p:pic>
          <p:nvPicPr>
            <p:cNvPr id="28" name="Picture 27">
              <a:extLst>
                <a:ext uri="{FF2B5EF4-FFF2-40B4-BE49-F238E27FC236}">
                  <a16:creationId xmlns:a16="http://schemas.microsoft.com/office/drawing/2014/main" id="{E2415583-7E37-4CED-1E66-94034CF290A4}"/>
                </a:ext>
              </a:extLst>
            </p:cNvPr>
            <p:cNvPicPr>
              <a:picLocks noChangeAspect="1"/>
            </p:cNvPicPr>
            <p:nvPr/>
          </p:nvPicPr>
          <p:blipFill>
            <a:blip r:embed="rId4"/>
            <a:stretch>
              <a:fillRect/>
            </a:stretch>
          </p:blipFill>
          <p:spPr>
            <a:xfrm>
              <a:off x="1655813" y="2446783"/>
              <a:ext cx="5157884" cy="3162656"/>
            </a:xfrm>
            <a:prstGeom prst="rect">
              <a:avLst/>
            </a:prstGeom>
          </p:spPr>
        </p:pic>
        <p:sp>
          <p:nvSpPr>
            <p:cNvPr id="29" name="Rectangle 28">
              <a:extLst>
                <a:ext uri="{FF2B5EF4-FFF2-40B4-BE49-F238E27FC236}">
                  <a16:creationId xmlns:a16="http://schemas.microsoft.com/office/drawing/2014/main" id="{DF40398E-CB6C-F6D5-907D-6FE2D27B5191}"/>
                </a:ext>
              </a:extLst>
            </p:cNvPr>
            <p:cNvSpPr/>
            <p:nvPr/>
          </p:nvSpPr>
          <p:spPr>
            <a:xfrm>
              <a:off x="1629143" y="5236059"/>
              <a:ext cx="4681056" cy="176168"/>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0954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Robust regression (M-estimation)</a:t>
            </a:r>
          </a:p>
        </p:txBody>
      </p:sp>
      <p:sp>
        <p:nvSpPr>
          <p:cNvPr id="6" name="Slide Number Placeholder 5"/>
          <p:cNvSpPr>
            <a:spLocks noGrp="1"/>
          </p:cNvSpPr>
          <p:nvPr>
            <p:ph type="sldNum" sz="quarter" idx="12"/>
          </p:nvPr>
        </p:nvSpPr>
        <p:spPr/>
        <p:txBody>
          <a:bodyPr/>
          <a:lstStyle/>
          <a:p>
            <a:fld id="{A505DBE7-0ACF-E348-BBE2-A615BCE1D797}" type="slidenum">
              <a:rPr lang="en-US" smtClean="0"/>
              <a:pPr/>
              <a:t>41</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sp>
        <p:nvSpPr>
          <p:cNvPr id="3" name="Content Placeholder 2">
            <a:extLst>
              <a:ext uri="{FF2B5EF4-FFF2-40B4-BE49-F238E27FC236}">
                <a16:creationId xmlns:a16="http://schemas.microsoft.com/office/drawing/2014/main" id="{B2D269FD-EAED-2FAF-1E55-BBD6ABB65933}"/>
              </a:ext>
            </a:extLst>
          </p:cNvPr>
          <p:cNvSpPr>
            <a:spLocks noGrp="1"/>
          </p:cNvSpPr>
          <p:nvPr>
            <p:ph idx="1"/>
          </p:nvPr>
        </p:nvSpPr>
        <p:spPr>
          <a:xfrm>
            <a:off x="170225" y="970512"/>
            <a:ext cx="8990710" cy="3801810"/>
          </a:xfrm>
        </p:spPr>
        <p:txBody>
          <a:bodyPr/>
          <a:lstStyle/>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Log transform all variables(inputs and target variable)</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 Exclude </a:t>
            </a:r>
            <a:r>
              <a:rPr lang="en-US" sz="1400" dirty="0" err="1">
                <a:solidFill>
                  <a:prstClr val="black"/>
                </a:solidFill>
                <a:latin typeface="Times New Roman" panose="02020603050405020304" pitchFamily="18" charset="0"/>
                <a:cs typeface="Times New Roman" panose="02020603050405020304" pitchFamily="18" charset="0"/>
              </a:rPr>
              <a:t>PctAg</a:t>
            </a:r>
            <a:r>
              <a:rPr lang="en-US" sz="1400" dirty="0">
                <a:solidFill>
                  <a:prstClr val="black"/>
                </a:solidFill>
                <a:latin typeface="Times New Roman" panose="02020603050405020304" pitchFamily="18" charset="0"/>
                <a:cs typeface="Times New Roman" panose="02020603050405020304" pitchFamily="18" charset="0"/>
              </a:rPr>
              <a:t>(%Crop + %Pasture/Hay) and TN  due to skewed distribution after log transformation</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Only 40 sites left after removing positive </a:t>
            </a:r>
            <a:r>
              <a:rPr lang="en-US" sz="1400" dirty="0" err="1">
                <a:solidFill>
                  <a:prstClr val="black"/>
                </a:solidFill>
                <a:latin typeface="Times New Roman" panose="02020603050405020304" pitchFamily="18" charset="0"/>
                <a:cs typeface="Times New Roman" panose="02020603050405020304" pitchFamily="18" charset="0"/>
              </a:rPr>
              <a:t>ERsed</a:t>
            </a:r>
            <a:r>
              <a:rPr lang="en-US" sz="1400" dirty="0">
                <a:solidFill>
                  <a:prstClr val="black"/>
                </a:solidFill>
                <a:latin typeface="Times New Roman" panose="02020603050405020304" pitchFamily="18" charset="0"/>
                <a:cs typeface="Times New Roman" panose="02020603050405020304" pitchFamily="18" charset="0"/>
              </a:rPr>
              <a:t> and NA in variables</a:t>
            </a:r>
          </a:p>
          <a:p>
            <a:pPr>
              <a:lnSpc>
                <a:spcPts val="2000"/>
              </a:lnSpc>
              <a:spcBef>
                <a:spcPts val="0"/>
              </a:spcBef>
            </a:pPr>
            <a:r>
              <a:rPr lang="en-US" sz="1400" dirty="0">
                <a:solidFill>
                  <a:prstClr val="black"/>
                </a:solidFill>
                <a:latin typeface="Times New Roman" panose="02020603050405020304" pitchFamily="18" charset="0"/>
                <a:cs typeface="Times New Roman" panose="02020603050405020304" pitchFamily="18" charset="0"/>
              </a:rPr>
              <a:t>M-estimation: a general method of robust regression, can be regarded as a generalization of maximum-likelihood estimation.</a:t>
            </a: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a:p>
            <a:pPr>
              <a:lnSpc>
                <a:spcPts val="2400"/>
              </a:lnSpc>
            </a:pPr>
            <a:endParaRPr lang="en-US" sz="1800" dirty="0">
              <a:solidFill>
                <a:prstClr val="black"/>
              </a:solidFill>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8828BB59-955B-0F83-FA0E-D24EBF9D27B5}"/>
              </a:ext>
            </a:extLst>
          </p:cNvPr>
          <p:cNvGrpSpPr/>
          <p:nvPr/>
        </p:nvGrpSpPr>
        <p:grpSpPr>
          <a:xfrm>
            <a:off x="443017" y="2395066"/>
            <a:ext cx="7624202" cy="1721922"/>
            <a:chOff x="457200" y="2981197"/>
            <a:chExt cx="7624202" cy="1721922"/>
          </a:xfrm>
        </p:grpSpPr>
        <p:grpSp>
          <p:nvGrpSpPr>
            <p:cNvPr id="18" name="Group 17">
              <a:extLst>
                <a:ext uri="{FF2B5EF4-FFF2-40B4-BE49-F238E27FC236}">
                  <a16:creationId xmlns:a16="http://schemas.microsoft.com/office/drawing/2014/main" id="{8347B860-83AB-4EA5-70D7-AAE8363F79CA}"/>
                </a:ext>
              </a:extLst>
            </p:cNvPr>
            <p:cNvGrpSpPr/>
            <p:nvPr/>
          </p:nvGrpSpPr>
          <p:grpSpPr>
            <a:xfrm>
              <a:off x="457200" y="2981197"/>
              <a:ext cx="7624202" cy="1721922"/>
              <a:chOff x="357748" y="2378147"/>
              <a:chExt cx="7624202" cy="1721922"/>
            </a:xfrm>
          </p:grpSpPr>
          <p:pic>
            <p:nvPicPr>
              <p:cNvPr id="10" name="Picture 9">
                <a:extLst>
                  <a:ext uri="{FF2B5EF4-FFF2-40B4-BE49-F238E27FC236}">
                    <a16:creationId xmlns:a16="http://schemas.microsoft.com/office/drawing/2014/main" id="{9F9F498C-D1B1-D84E-9D70-C1DD34013433}"/>
                  </a:ext>
                </a:extLst>
              </p:cNvPr>
              <p:cNvPicPr>
                <a:picLocks noChangeAspect="1"/>
              </p:cNvPicPr>
              <p:nvPr/>
            </p:nvPicPr>
            <p:blipFill>
              <a:blip r:embed="rId4"/>
              <a:stretch>
                <a:fillRect/>
              </a:stretch>
            </p:blipFill>
            <p:spPr>
              <a:xfrm>
                <a:off x="457200" y="2378147"/>
                <a:ext cx="7524750" cy="1514475"/>
              </a:xfrm>
              <a:prstGeom prst="rect">
                <a:avLst/>
              </a:prstGeom>
            </p:spPr>
          </p:pic>
          <p:pic>
            <p:nvPicPr>
              <p:cNvPr id="14" name="Picture 13">
                <a:extLst>
                  <a:ext uri="{FF2B5EF4-FFF2-40B4-BE49-F238E27FC236}">
                    <a16:creationId xmlns:a16="http://schemas.microsoft.com/office/drawing/2014/main" id="{9C59E84A-DCAD-D7C9-A975-57FD212C0C4C}"/>
                  </a:ext>
                </a:extLst>
              </p:cNvPr>
              <p:cNvPicPr>
                <a:picLocks noChangeAspect="1"/>
              </p:cNvPicPr>
              <p:nvPr/>
            </p:nvPicPr>
            <p:blipFill>
              <a:blip r:embed="rId5"/>
              <a:stretch>
                <a:fillRect/>
              </a:stretch>
            </p:blipFill>
            <p:spPr>
              <a:xfrm>
                <a:off x="1142651" y="3804794"/>
                <a:ext cx="1943100" cy="295275"/>
              </a:xfrm>
              <a:prstGeom prst="rect">
                <a:avLst/>
              </a:prstGeom>
            </p:spPr>
          </p:pic>
          <p:sp>
            <p:nvSpPr>
              <p:cNvPr id="17" name="TextBox 16">
                <a:extLst>
                  <a:ext uri="{FF2B5EF4-FFF2-40B4-BE49-F238E27FC236}">
                    <a16:creationId xmlns:a16="http://schemas.microsoft.com/office/drawing/2014/main" id="{B942F9FE-3868-1225-92CC-390822EEADD5}"/>
                  </a:ext>
                </a:extLst>
              </p:cNvPr>
              <p:cNvSpPr txBox="1"/>
              <p:nvPr/>
            </p:nvSpPr>
            <p:spPr>
              <a:xfrm>
                <a:off x="357748" y="3761515"/>
                <a:ext cx="936090" cy="338554"/>
              </a:xfrm>
              <a:prstGeom prst="rect">
                <a:avLst/>
              </a:prstGeom>
              <a:noFill/>
            </p:spPr>
            <p:txBody>
              <a:bodyPr wrap="none" rtlCol="0">
                <a:spAutoFit/>
              </a:bodyPr>
              <a:lstStyle/>
              <a:p>
                <a:r>
                  <a:rPr lang="en-US" sz="1600" dirty="0"/>
                  <a:t>Residual:</a:t>
                </a:r>
              </a:p>
            </p:txBody>
          </p:sp>
        </p:grpSp>
        <p:sp>
          <p:nvSpPr>
            <p:cNvPr id="19" name="Rectangle 18">
              <a:extLst>
                <a:ext uri="{FF2B5EF4-FFF2-40B4-BE49-F238E27FC236}">
                  <a16:creationId xmlns:a16="http://schemas.microsoft.com/office/drawing/2014/main" id="{4DB4F6E7-DF06-7735-B817-D39294674CEB}"/>
                </a:ext>
              </a:extLst>
            </p:cNvPr>
            <p:cNvSpPr/>
            <p:nvPr/>
          </p:nvSpPr>
          <p:spPr>
            <a:xfrm>
              <a:off x="582519" y="3482615"/>
              <a:ext cx="685451" cy="251139"/>
            </a:xfrm>
            <a:prstGeom prst="rect">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6" name="Picture 25" descr="Chart, scatter chart&#10;&#10;Description automatically generated">
            <a:extLst>
              <a:ext uri="{FF2B5EF4-FFF2-40B4-BE49-F238E27FC236}">
                <a16:creationId xmlns:a16="http://schemas.microsoft.com/office/drawing/2014/main" id="{79C46B45-8EF5-D8D2-9D5B-4C56154B2765}"/>
              </a:ext>
            </a:extLst>
          </p:cNvPr>
          <p:cNvPicPr>
            <a:picLocks noChangeAspect="1"/>
          </p:cNvPicPr>
          <p:nvPr/>
        </p:nvPicPr>
        <p:blipFill rotWithShape="1">
          <a:blip r:embed="rId6"/>
          <a:srcRect t="9791"/>
          <a:stretch/>
        </p:blipFill>
        <p:spPr>
          <a:xfrm>
            <a:off x="190949" y="4079511"/>
            <a:ext cx="3497048" cy="2103120"/>
          </a:xfrm>
          <a:prstGeom prst="rect">
            <a:avLst/>
          </a:prstGeom>
        </p:spPr>
      </p:pic>
      <p:pic>
        <p:nvPicPr>
          <p:cNvPr id="28" name="Picture 27" descr="Chart, histogram&#10;&#10;Description automatically generated">
            <a:extLst>
              <a:ext uri="{FF2B5EF4-FFF2-40B4-BE49-F238E27FC236}">
                <a16:creationId xmlns:a16="http://schemas.microsoft.com/office/drawing/2014/main" id="{E56C3E7C-E503-D962-AD39-7AB03366FA2F}"/>
              </a:ext>
            </a:extLst>
          </p:cNvPr>
          <p:cNvPicPr>
            <a:picLocks noChangeAspect="1"/>
          </p:cNvPicPr>
          <p:nvPr/>
        </p:nvPicPr>
        <p:blipFill rotWithShape="1">
          <a:blip r:embed="rId7"/>
          <a:srcRect t="9003"/>
          <a:stretch/>
        </p:blipFill>
        <p:spPr>
          <a:xfrm>
            <a:off x="4370070" y="3909541"/>
            <a:ext cx="3466773" cy="2103120"/>
          </a:xfrm>
          <a:prstGeom prst="rect">
            <a:avLst/>
          </a:prstGeom>
        </p:spPr>
      </p:pic>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9FF7F2B-F3E3-5E13-398C-6BDF48793429}"/>
                  </a:ext>
                </a:extLst>
              </p:cNvPr>
              <p:cNvSpPr txBox="1"/>
              <p:nvPr/>
            </p:nvSpPr>
            <p:spPr>
              <a:xfrm>
                <a:off x="50403" y="6208491"/>
                <a:ext cx="4319667" cy="28822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𝑙𝑎𝑠𝑠𝑜</m:t>
                      </m:r>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b="0" i="1" smtClean="0">
                          <a:latin typeface="Cambria Math" panose="02040503050406030204" pitchFamily="18" charset="0"/>
                        </a:rPr>
                        <m:t>~0.31∗</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−0.14∗</m:t>
                      </m:r>
                      <m:r>
                        <a:rPr lang="en-US" sz="900" i="1">
                          <a:latin typeface="Cambria Math" panose="02040503050406030204" pitchFamily="18" charset="0"/>
                        </a:rPr>
                        <m:t>𝑆𝑙𝑜𝑝𝑒</m:t>
                      </m:r>
                      <m:r>
                        <a:rPr lang="en-US" sz="900" b="0" i="1" smtClean="0">
                          <a:latin typeface="Cambria Math" panose="02040503050406030204" pitchFamily="18" charset="0"/>
                        </a:rPr>
                        <m:t>−0.02∗</m:t>
                      </m:r>
                      <m:r>
                        <a:rPr lang="en-US" sz="900" i="1">
                          <a:latin typeface="Cambria Math" panose="02040503050406030204" pitchFamily="18" charset="0"/>
                        </a:rPr>
                        <m:t>h</m:t>
                      </m:r>
                      <m:sSub>
                        <m:sSubPr>
                          <m:ctrlPr>
                            <a:rPr lang="en-US" sz="900" i="1">
                              <a:latin typeface="Cambria Math" panose="02040503050406030204" pitchFamily="18" charset="0"/>
                            </a:rPr>
                          </m:ctrlPr>
                        </m:sSubPr>
                        <m:e>
                          <m:r>
                            <a:rPr lang="en-US" sz="900" i="1">
                              <a:latin typeface="Cambria Math" panose="02040503050406030204" pitchFamily="18" charset="0"/>
                            </a:rPr>
                            <m:t>𝑧</m:t>
                          </m:r>
                        </m:e>
                        <m:sub>
                          <m:r>
                            <a:rPr lang="en-US" sz="900" i="1">
                              <a:latin typeface="Cambria Math" panose="02040503050406030204" pitchFamily="18" charset="0"/>
                            </a:rPr>
                            <m:t>𝑠𝑝𝑟𝑖𝑛𝑔</m:t>
                          </m:r>
                        </m:sub>
                      </m:sSub>
                      <m:r>
                        <a:rPr lang="en-US" sz="900" i="1">
                          <a:latin typeface="Cambria Math" panose="02040503050406030204" pitchFamily="18" charset="0"/>
                        </a:rPr>
                        <m:t>+</m:t>
                      </m:r>
                      <m:r>
                        <a:rPr lang="en-US" sz="900" b="0" i="1" smtClean="0">
                          <a:latin typeface="Cambria Math" panose="02040503050406030204" pitchFamily="18" charset="0"/>
                        </a:rPr>
                        <m:t>0.06∗</m:t>
                      </m:r>
                      <m:r>
                        <a:rPr lang="en-US" sz="900" i="1">
                          <a:latin typeface="Cambria Math" panose="02040503050406030204" pitchFamily="18" charset="0"/>
                        </a:rPr>
                        <m:t>𝐶h𝑙𝑜𝑟𝑜𝑝h𝑦𝑙</m:t>
                      </m:r>
                      <m:sSub>
                        <m:sSubPr>
                          <m:ctrlPr>
                            <a:rPr lang="en-US" sz="900" i="1">
                              <a:latin typeface="Cambria Math" panose="02040503050406030204" pitchFamily="18" charset="0"/>
                            </a:rPr>
                          </m:ctrlPr>
                        </m:sSubPr>
                        <m:e>
                          <m:r>
                            <a:rPr lang="en-US" sz="900" i="1">
                              <a:latin typeface="Cambria Math" panose="02040503050406030204" pitchFamily="18" charset="0"/>
                            </a:rPr>
                            <m:t>𝑙</m:t>
                          </m:r>
                        </m:e>
                        <m:sub>
                          <m:r>
                            <a:rPr lang="en-US" sz="900" i="1">
                              <a:latin typeface="Cambria Math" panose="02040503050406030204" pitchFamily="18" charset="0"/>
                            </a:rPr>
                            <m:t>𝐴</m:t>
                          </m:r>
                        </m:sub>
                      </m:sSub>
                    </m:oMath>
                  </m:oMathPara>
                </a14:m>
                <a:endParaRPr lang="en-US" sz="9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                            </m:t>
                      </m:r>
                      <m:r>
                        <a:rPr lang="en-US" sz="900" i="1">
                          <a:latin typeface="Cambria Math" panose="02040503050406030204" pitchFamily="18" charset="0"/>
                        </a:rPr>
                        <m:t>+</m:t>
                      </m:r>
                      <m:r>
                        <a:rPr lang="en-US" sz="900" b="0" i="1" smtClean="0">
                          <a:latin typeface="Cambria Math" panose="02040503050406030204" pitchFamily="18" charset="0"/>
                        </a:rPr>
                        <m:t>0.002∗</m:t>
                      </m:r>
                      <m:r>
                        <a:rPr lang="en-US" sz="900" i="1">
                          <a:latin typeface="Cambria Math" panose="02040503050406030204" pitchFamily="18" charset="0"/>
                        </a:rPr>
                        <m:t>𝑃𝑐𝑡𝐹𝑠𝑡</m:t>
                      </m:r>
                      <m:r>
                        <a:rPr lang="en-US" sz="900" i="1">
                          <a:latin typeface="Cambria Math" panose="02040503050406030204" pitchFamily="18" charset="0"/>
                        </a:rPr>
                        <m:t>+0.04∗</m:t>
                      </m:r>
                      <m:r>
                        <a:rPr lang="en-US" sz="900" i="1">
                          <a:latin typeface="Cambria Math" panose="02040503050406030204" pitchFamily="18" charset="0"/>
                        </a:rPr>
                        <m:t>𝐴𝑟𝑖𝑑𝑖𝑡𝑦𝑊𝑠</m:t>
                      </m:r>
                    </m:oMath>
                  </m:oMathPara>
                </a14:m>
                <a:endParaRPr lang="en-US" sz="900" dirty="0"/>
              </a:p>
            </p:txBody>
          </p:sp>
        </mc:Choice>
        <mc:Fallback>
          <p:sp>
            <p:nvSpPr>
              <p:cNvPr id="30" name="TextBox 29">
                <a:extLst>
                  <a:ext uri="{FF2B5EF4-FFF2-40B4-BE49-F238E27FC236}">
                    <a16:creationId xmlns:a16="http://schemas.microsoft.com/office/drawing/2014/main" id="{B9FF7F2B-F3E3-5E13-398C-6BDF48793429}"/>
                  </a:ext>
                </a:extLst>
              </p:cNvPr>
              <p:cNvSpPr txBox="1">
                <a:spLocks noRot="1" noChangeAspect="1" noMove="1" noResize="1" noEditPoints="1" noAdjustHandles="1" noChangeArrowheads="1" noChangeShapeType="1" noTextEdit="1"/>
              </p:cNvSpPr>
              <p:nvPr/>
            </p:nvSpPr>
            <p:spPr>
              <a:xfrm>
                <a:off x="50403" y="6208491"/>
                <a:ext cx="4319667" cy="288220"/>
              </a:xfrm>
              <a:prstGeom prst="rect">
                <a:avLst/>
              </a:prstGeom>
              <a:blipFill>
                <a:blip r:embed="rId8"/>
                <a:stretch>
                  <a:fillRect l="-987" b="-145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2E7BB18-EF40-CBB7-DA8F-6FC61AE5A2E9}"/>
                  </a:ext>
                </a:extLst>
              </p:cNvPr>
              <p:cNvSpPr txBox="1"/>
              <p:nvPr/>
            </p:nvSpPr>
            <p:spPr>
              <a:xfrm>
                <a:off x="50403" y="6546744"/>
                <a:ext cx="4388248" cy="288220"/>
              </a:xfrm>
              <a:prstGeom prst="rect">
                <a:avLst/>
              </a:prstGeom>
              <a:noFill/>
            </p:spPr>
            <p:txBody>
              <a:bodyPr wrap="square" lIns="0" tIns="0" rIns="0" bIns="0" rtlCol="0">
                <a:spAutoFit/>
              </a:bodyPr>
              <a:lstStyle/>
              <a:p>
                <a:pPr/>
                <a:r>
                  <a:rPr lang="en-US" sz="900" b="0" dirty="0"/>
                  <a:t>robust</a:t>
                </a:r>
                <a14:m>
                  <m:oMath xmlns:m="http://schemas.openxmlformats.org/officeDocument/2006/math">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b="0" i="1" smtClean="0">
                        <a:latin typeface="Cambria Math" panose="02040503050406030204" pitchFamily="18" charset="0"/>
                      </a:rPr>
                      <m:t>~0.36∗</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−0.15∗</m:t>
                    </m:r>
                    <m:r>
                      <a:rPr lang="en-US" sz="900" i="1">
                        <a:latin typeface="Cambria Math" panose="02040503050406030204" pitchFamily="18" charset="0"/>
                      </a:rPr>
                      <m:t>𝑆𝑙𝑜𝑝𝑒</m:t>
                    </m:r>
                    <m:r>
                      <a:rPr lang="en-US" sz="900" b="0" i="1" smtClean="0">
                        <a:latin typeface="Cambria Math" panose="02040503050406030204" pitchFamily="18" charset="0"/>
                      </a:rPr>
                      <m:t>−0.04∗</m:t>
                    </m:r>
                    <m:r>
                      <a:rPr lang="en-US" sz="900" i="1">
                        <a:latin typeface="Cambria Math" panose="02040503050406030204" pitchFamily="18" charset="0"/>
                      </a:rPr>
                      <m:t>h</m:t>
                    </m:r>
                    <m:sSub>
                      <m:sSubPr>
                        <m:ctrlPr>
                          <a:rPr lang="en-US" sz="900" i="1">
                            <a:latin typeface="Cambria Math" panose="02040503050406030204" pitchFamily="18" charset="0"/>
                          </a:rPr>
                        </m:ctrlPr>
                      </m:sSubPr>
                      <m:e>
                        <m:r>
                          <a:rPr lang="en-US" sz="900" i="1">
                            <a:latin typeface="Cambria Math" panose="02040503050406030204" pitchFamily="18" charset="0"/>
                          </a:rPr>
                          <m:t>𝑧</m:t>
                        </m:r>
                      </m:e>
                      <m:sub>
                        <m:r>
                          <a:rPr lang="en-US" sz="900" i="1">
                            <a:latin typeface="Cambria Math" panose="02040503050406030204" pitchFamily="18" charset="0"/>
                          </a:rPr>
                          <m:t>𝑠𝑝𝑟𝑖𝑛𝑔</m:t>
                        </m:r>
                      </m:sub>
                    </m:sSub>
                    <m:r>
                      <a:rPr lang="en-US" sz="900" i="1">
                        <a:latin typeface="Cambria Math" panose="02040503050406030204" pitchFamily="18" charset="0"/>
                      </a:rPr>
                      <m:t>+</m:t>
                    </m:r>
                    <m:r>
                      <a:rPr lang="en-US" sz="900" b="0" i="1" smtClean="0">
                        <a:latin typeface="Cambria Math" panose="02040503050406030204" pitchFamily="18" charset="0"/>
                      </a:rPr>
                      <m:t>0.13∗</m:t>
                    </m:r>
                    <m:r>
                      <a:rPr lang="en-US" sz="900" i="1">
                        <a:latin typeface="Cambria Math" panose="02040503050406030204" pitchFamily="18" charset="0"/>
                      </a:rPr>
                      <m:t>𝐶h𝑙𝑜𝑟𝑜𝑝h𝑦𝑙</m:t>
                    </m:r>
                    <m:sSub>
                      <m:sSubPr>
                        <m:ctrlPr>
                          <a:rPr lang="en-US" sz="900" i="1">
                            <a:latin typeface="Cambria Math" panose="02040503050406030204" pitchFamily="18" charset="0"/>
                          </a:rPr>
                        </m:ctrlPr>
                      </m:sSubPr>
                      <m:e>
                        <m:r>
                          <a:rPr lang="en-US" sz="900" i="1">
                            <a:latin typeface="Cambria Math" panose="02040503050406030204" pitchFamily="18" charset="0"/>
                          </a:rPr>
                          <m:t>𝑙</m:t>
                        </m:r>
                      </m:e>
                      <m:sub>
                        <m:r>
                          <a:rPr lang="en-US" sz="900" i="1">
                            <a:latin typeface="Cambria Math" panose="02040503050406030204" pitchFamily="18" charset="0"/>
                          </a:rPr>
                          <m:t>𝐴</m:t>
                        </m:r>
                      </m:sub>
                    </m:sSub>
                  </m:oMath>
                </a14:m>
                <a:endParaRPr lang="en-US" sz="900" i="1" dirty="0">
                  <a:latin typeface="Cambria Math" panose="02040503050406030204" pitchFamily="18" charset="0"/>
                </a:endParaRPr>
              </a:p>
              <a:p>
                <a:pPr/>
                <a:r>
                  <a:rPr lang="en-US" sz="900" dirty="0"/>
                  <a:t>                            </a:t>
                </a:r>
                <a14:m>
                  <m:oMath xmlns:m="http://schemas.openxmlformats.org/officeDocument/2006/math">
                    <m:r>
                      <a:rPr lang="en-US" sz="900" i="1">
                        <a:latin typeface="Cambria Math" panose="02040503050406030204" pitchFamily="18" charset="0"/>
                      </a:rPr>
                      <m:t>+</m:t>
                    </m:r>
                    <m:r>
                      <a:rPr lang="en-US" sz="900" b="0" i="1" smtClean="0">
                        <a:latin typeface="Cambria Math" panose="02040503050406030204" pitchFamily="18" charset="0"/>
                      </a:rPr>
                      <m:t>0.001∗</m:t>
                    </m:r>
                    <m:r>
                      <a:rPr lang="en-US" sz="900" i="1">
                        <a:latin typeface="Cambria Math" panose="02040503050406030204" pitchFamily="18" charset="0"/>
                      </a:rPr>
                      <m:t>𝑃𝑐𝑡𝐹𝑠𝑡</m:t>
                    </m:r>
                    <m:r>
                      <a:rPr lang="en-US" sz="900" i="1">
                        <a:latin typeface="Cambria Math" panose="02040503050406030204" pitchFamily="18" charset="0"/>
                      </a:rPr>
                      <m:t>+0.11∗</m:t>
                    </m:r>
                    <m:r>
                      <a:rPr lang="en-US" sz="900" i="1">
                        <a:latin typeface="Cambria Math" panose="02040503050406030204" pitchFamily="18" charset="0"/>
                      </a:rPr>
                      <m:t>𝐴𝑟𝑖𝑑𝑖𝑡𝑦𝑊𝑠</m:t>
                    </m:r>
                  </m:oMath>
                </a14:m>
                <a:endParaRPr lang="en-US" sz="900" dirty="0"/>
              </a:p>
            </p:txBody>
          </p:sp>
        </mc:Choice>
        <mc:Fallback>
          <p:sp>
            <p:nvSpPr>
              <p:cNvPr id="39" name="TextBox 38">
                <a:extLst>
                  <a:ext uri="{FF2B5EF4-FFF2-40B4-BE49-F238E27FC236}">
                    <a16:creationId xmlns:a16="http://schemas.microsoft.com/office/drawing/2014/main" id="{92E7BB18-EF40-CBB7-DA8F-6FC61AE5A2E9}"/>
                  </a:ext>
                </a:extLst>
              </p:cNvPr>
              <p:cNvSpPr txBox="1">
                <a:spLocks noRot="1" noChangeAspect="1" noMove="1" noResize="1" noEditPoints="1" noAdjustHandles="1" noChangeArrowheads="1" noChangeShapeType="1" noTextEdit="1"/>
              </p:cNvSpPr>
              <p:nvPr/>
            </p:nvSpPr>
            <p:spPr>
              <a:xfrm>
                <a:off x="50403" y="6546744"/>
                <a:ext cx="4388248" cy="288220"/>
              </a:xfrm>
              <a:prstGeom prst="rect">
                <a:avLst/>
              </a:prstGeom>
              <a:blipFill>
                <a:blip r:embed="rId9"/>
                <a:stretch>
                  <a:fillRect l="-1667" t="-12766"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B2B96FE-0EBE-DFA8-CCDD-372C9EEF5A8F}"/>
                  </a:ext>
                </a:extLst>
              </p:cNvPr>
              <p:cNvSpPr txBox="1"/>
              <p:nvPr/>
            </p:nvSpPr>
            <p:spPr>
              <a:xfrm>
                <a:off x="4438650" y="6040684"/>
                <a:ext cx="4926330" cy="2876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𝑀𝐿𝑅</m:t>
                      </m:r>
                      <m:d>
                        <m:dPr>
                          <m:ctrlPr>
                            <a:rPr lang="en-US" sz="900" b="0" i="1" smtClean="0">
                              <a:latin typeface="Cambria Math" panose="02040503050406030204" pitchFamily="18" charset="0"/>
                            </a:rPr>
                          </m:ctrlPr>
                        </m:dPr>
                        <m:e>
                          <m:r>
                            <a:rPr lang="en-US" sz="900" b="0" i="1" smtClean="0">
                              <a:latin typeface="Cambria Math" panose="02040503050406030204" pitchFamily="18" charset="0"/>
                            </a:rPr>
                            <m:t>𝑓𝑜𝑟𝑤𝑎𝑟𝑑</m:t>
                          </m:r>
                        </m:e>
                      </m:d>
                      <m:r>
                        <a:rPr lang="en-US" sz="900" b="0" i="1" smtClean="0">
                          <a:latin typeface="Cambria Math" panose="02040503050406030204" pitchFamily="18" charset="0"/>
                        </a:rPr>
                        <m:t>:</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i="1">
                          <a:latin typeface="Cambria Math" panose="02040503050406030204" pitchFamily="18" charset="0"/>
                        </a:rPr>
                        <m:t>~</m:t>
                      </m:r>
                      <m:r>
                        <a:rPr lang="en-US" sz="900" b="0" i="1" smtClean="0">
                          <a:latin typeface="Cambria Math" panose="02040503050406030204" pitchFamily="18" charset="0"/>
                        </a:rPr>
                        <m:t>0.4∗</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−0.16∗</m:t>
                      </m:r>
                      <m:r>
                        <a:rPr lang="en-US" sz="900" i="1">
                          <a:latin typeface="Cambria Math" panose="02040503050406030204" pitchFamily="18" charset="0"/>
                        </a:rPr>
                        <m:t>𝑆𝑙𝑜𝑝𝑒</m:t>
                      </m:r>
                      <m:r>
                        <a:rPr lang="en-US" sz="900" b="0" i="1" smtClean="0">
                          <a:latin typeface="Cambria Math" panose="02040503050406030204" pitchFamily="18" charset="0"/>
                        </a:rPr>
                        <m:t>−0.25∗</m:t>
                      </m:r>
                      <m:r>
                        <a:rPr lang="en-US" sz="900" i="1">
                          <a:latin typeface="Cambria Math" panose="02040503050406030204" pitchFamily="18" charset="0"/>
                        </a:rPr>
                        <m:t>𝑡𝑜𝑡𝑑𝑎𝑠𝑞𝑘𝑚</m:t>
                      </m:r>
                      <m:r>
                        <a:rPr lang="en-US" sz="900" i="1">
                          <a:latin typeface="Cambria Math" panose="02040503050406030204" pitchFamily="18" charset="0"/>
                        </a:rPr>
                        <m:t>+0.49∗</m:t>
                      </m:r>
                      <m:r>
                        <a:rPr lang="en-US" sz="900" i="1">
                          <a:latin typeface="Cambria Math" panose="02040503050406030204" pitchFamily="18" charset="0"/>
                        </a:rPr>
                        <m:t>𝑀𝑒𝑎</m:t>
                      </m:r>
                      <m:sSub>
                        <m:sSubPr>
                          <m:ctrlPr>
                            <a:rPr lang="en-US" sz="900" i="1">
                              <a:latin typeface="Cambria Math" panose="02040503050406030204" pitchFamily="18" charset="0"/>
                            </a:rPr>
                          </m:ctrlPr>
                        </m:sSubPr>
                        <m:e>
                          <m:r>
                            <a:rPr lang="en-US" sz="900" i="1">
                              <a:latin typeface="Cambria Math" panose="02040503050406030204" pitchFamily="18" charset="0"/>
                            </a:rPr>
                            <m:t>𝑛</m:t>
                          </m:r>
                        </m:e>
                        <m:sub>
                          <m:r>
                            <a:rPr lang="en-US" sz="900" i="1">
                              <a:latin typeface="Cambria Math" panose="02040503050406030204" pitchFamily="18" charset="0"/>
                            </a:rPr>
                            <m:t>𝐷𝑒𝑝𝑡h</m:t>
                          </m:r>
                        </m:sub>
                      </m:sSub>
                      <m:r>
                        <a:rPr lang="en-US" sz="900" i="1">
                          <a:latin typeface="Cambria Math" panose="02040503050406030204" pitchFamily="18" charset="0"/>
                        </a:rPr>
                        <m:t>+</m:t>
                      </m:r>
                      <m:r>
                        <a:rPr lang="en-US" sz="900" b="0" i="1" smtClean="0">
                          <a:latin typeface="Cambria Math" panose="02040503050406030204" pitchFamily="18" charset="0"/>
                        </a:rPr>
                        <m:t>0.15∗</m:t>
                      </m:r>
                      <m:r>
                        <a:rPr lang="en-US" sz="900" i="1">
                          <a:latin typeface="Cambria Math" panose="02040503050406030204" pitchFamily="18" charset="0"/>
                        </a:rPr>
                        <m:t>𝐶h𝑙𝑜𝑟𝑜𝑝h𝑦𝑙𝑙</m:t>
                      </m:r>
                      <m:r>
                        <a:rPr lang="en-US" sz="900" i="1">
                          <a:latin typeface="Cambria Math" panose="02040503050406030204" pitchFamily="18" charset="0"/>
                        </a:rPr>
                        <m:t>_</m:t>
                      </m:r>
                      <m:r>
                        <a:rPr lang="en-US" sz="900" i="1">
                          <a:latin typeface="Cambria Math" panose="02040503050406030204" pitchFamily="18" charset="0"/>
                        </a:rPr>
                        <m:t>𝐴</m:t>
                      </m:r>
                    </m:oMath>
                  </m:oMathPara>
                </a14:m>
                <a:endParaRPr lang="en-US" sz="900" dirty="0"/>
              </a:p>
            </p:txBody>
          </p:sp>
        </mc:Choice>
        <mc:Fallback>
          <p:sp>
            <p:nvSpPr>
              <p:cNvPr id="40" name="TextBox 39">
                <a:extLst>
                  <a:ext uri="{FF2B5EF4-FFF2-40B4-BE49-F238E27FC236}">
                    <a16:creationId xmlns:a16="http://schemas.microsoft.com/office/drawing/2014/main" id="{DB2B96FE-0EBE-DFA8-CCDD-372C9EEF5A8F}"/>
                  </a:ext>
                </a:extLst>
              </p:cNvPr>
              <p:cNvSpPr txBox="1">
                <a:spLocks noRot="1" noChangeAspect="1" noMove="1" noResize="1" noEditPoints="1" noAdjustHandles="1" noChangeArrowheads="1" noChangeShapeType="1" noTextEdit="1"/>
              </p:cNvSpPr>
              <p:nvPr/>
            </p:nvSpPr>
            <p:spPr>
              <a:xfrm>
                <a:off x="4438650" y="6040684"/>
                <a:ext cx="4926330" cy="287643"/>
              </a:xfrm>
              <a:prstGeom prst="rect">
                <a:avLst/>
              </a:prstGeom>
              <a:blipFill>
                <a:blip r:embed="rId10"/>
                <a:stretch>
                  <a:fillRect l="-866"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FC5359B-DAD7-FF7A-6347-288D00C4A731}"/>
                  </a:ext>
                </a:extLst>
              </p:cNvPr>
              <p:cNvSpPr txBox="1"/>
              <p:nvPr/>
            </p:nvSpPr>
            <p:spPr>
              <a:xfrm>
                <a:off x="4438650" y="6352601"/>
                <a:ext cx="4926330" cy="28764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900" b="0" i="1" smtClean="0">
                          <a:latin typeface="Cambria Math" panose="02040503050406030204" pitchFamily="18" charset="0"/>
                        </a:rPr>
                        <m:t>                 </m:t>
                      </m:r>
                      <m:r>
                        <a:rPr lang="en-US" sz="900" b="0" i="1" smtClean="0">
                          <a:latin typeface="Cambria Math" panose="02040503050406030204" pitchFamily="18" charset="0"/>
                        </a:rPr>
                        <m:t>𝑟𝑜𝑏𝑢𝑠𝑡</m:t>
                      </m:r>
                      <m:r>
                        <a:rPr lang="en-US" sz="900" b="0" i="1" smtClean="0">
                          <a:latin typeface="Cambria Math" panose="02040503050406030204" pitchFamily="18" charset="0"/>
                        </a:rPr>
                        <m:t>: </m:t>
                      </m:r>
                      <m:sSub>
                        <m:sSubPr>
                          <m:ctrlPr>
                            <a:rPr lang="en-US" sz="900" b="0" i="1" smtClean="0">
                              <a:latin typeface="Cambria Math" panose="02040503050406030204" pitchFamily="18" charset="0"/>
                            </a:rPr>
                          </m:ctrlPr>
                        </m:sSubPr>
                        <m:e>
                          <m:r>
                            <a:rPr lang="en-US" sz="900" b="0" i="1" smtClean="0">
                              <a:latin typeface="Cambria Math" panose="02040503050406030204" pitchFamily="18" charset="0"/>
                            </a:rPr>
                            <m:t>𝐸𝑅</m:t>
                          </m:r>
                        </m:e>
                        <m:sub>
                          <m:r>
                            <a:rPr lang="en-US" sz="900" b="0" i="1" smtClean="0">
                              <a:latin typeface="Cambria Math" panose="02040503050406030204" pitchFamily="18" charset="0"/>
                            </a:rPr>
                            <m:t>𝑠𝑒𝑑</m:t>
                          </m:r>
                        </m:sub>
                      </m:sSub>
                      <m:r>
                        <a:rPr lang="en-US" sz="900" i="1">
                          <a:latin typeface="Cambria Math" panose="02040503050406030204" pitchFamily="18" charset="0"/>
                        </a:rPr>
                        <m:t>~</m:t>
                      </m:r>
                      <m:r>
                        <a:rPr lang="en-US" sz="900" b="0" i="1" smtClean="0">
                          <a:latin typeface="Cambria Math" panose="02040503050406030204" pitchFamily="18" charset="0"/>
                        </a:rPr>
                        <m:t>0.44∗</m:t>
                      </m:r>
                      <m:r>
                        <a:rPr lang="en-US" sz="900" i="1">
                          <a:latin typeface="Cambria Math" panose="02040503050406030204" pitchFamily="18" charset="0"/>
                        </a:rPr>
                        <m:t>𝐺𝑃</m:t>
                      </m:r>
                      <m:sSub>
                        <m:sSubPr>
                          <m:ctrlPr>
                            <a:rPr lang="en-US" sz="900" i="1">
                              <a:latin typeface="Cambria Math" panose="02040503050406030204" pitchFamily="18" charset="0"/>
                            </a:rPr>
                          </m:ctrlPr>
                        </m:sSubPr>
                        <m:e>
                          <m:r>
                            <a:rPr lang="en-US" sz="900" i="1">
                              <a:latin typeface="Cambria Math" panose="02040503050406030204" pitchFamily="18" charset="0"/>
                            </a:rPr>
                            <m:t>𝑃</m:t>
                          </m:r>
                        </m:e>
                        <m:sub>
                          <m:r>
                            <a:rPr lang="en-US" sz="900" i="1">
                              <a:latin typeface="Cambria Math" panose="02040503050406030204" pitchFamily="18" charset="0"/>
                            </a:rPr>
                            <m:t>𝑆𝑞𝑢𝑎𝑟𝑒</m:t>
                          </m:r>
                        </m:sub>
                      </m:sSub>
                      <m:r>
                        <a:rPr lang="en-US" sz="900" b="0" i="1" smtClean="0">
                          <a:latin typeface="Cambria Math" panose="02040503050406030204" pitchFamily="18" charset="0"/>
                        </a:rPr>
                        <m:t>−0.14∗</m:t>
                      </m:r>
                      <m:r>
                        <a:rPr lang="en-US" sz="900" i="1">
                          <a:latin typeface="Cambria Math" panose="02040503050406030204" pitchFamily="18" charset="0"/>
                        </a:rPr>
                        <m:t>𝑆𝑙𝑜𝑝𝑒</m:t>
                      </m:r>
                      <m:r>
                        <a:rPr lang="en-US" sz="900" b="0" i="1" smtClean="0">
                          <a:latin typeface="Cambria Math" panose="02040503050406030204" pitchFamily="18" charset="0"/>
                        </a:rPr>
                        <m:t>−0.25∗</m:t>
                      </m:r>
                      <m:r>
                        <a:rPr lang="en-US" sz="900" i="1">
                          <a:latin typeface="Cambria Math" panose="02040503050406030204" pitchFamily="18" charset="0"/>
                        </a:rPr>
                        <m:t>𝑡𝑜𝑡𝑑𝑎𝑠𝑞𝑘𝑚</m:t>
                      </m:r>
                      <m:r>
                        <a:rPr lang="en-US" sz="900" i="1">
                          <a:latin typeface="Cambria Math" panose="02040503050406030204" pitchFamily="18" charset="0"/>
                        </a:rPr>
                        <m:t>+0.49∗</m:t>
                      </m:r>
                      <m:r>
                        <a:rPr lang="en-US" sz="900" i="1">
                          <a:latin typeface="Cambria Math" panose="02040503050406030204" pitchFamily="18" charset="0"/>
                        </a:rPr>
                        <m:t>𝑀𝑒𝑎</m:t>
                      </m:r>
                      <m:sSub>
                        <m:sSubPr>
                          <m:ctrlPr>
                            <a:rPr lang="en-US" sz="900" i="1">
                              <a:latin typeface="Cambria Math" panose="02040503050406030204" pitchFamily="18" charset="0"/>
                            </a:rPr>
                          </m:ctrlPr>
                        </m:sSubPr>
                        <m:e>
                          <m:r>
                            <a:rPr lang="en-US" sz="900" i="1">
                              <a:latin typeface="Cambria Math" panose="02040503050406030204" pitchFamily="18" charset="0"/>
                            </a:rPr>
                            <m:t>𝑛</m:t>
                          </m:r>
                        </m:e>
                        <m:sub>
                          <m:r>
                            <a:rPr lang="en-US" sz="900" i="1">
                              <a:latin typeface="Cambria Math" panose="02040503050406030204" pitchFamily="18" charset="0"/>
                            </a:rPr>
                            <m:t>𝐷𝑒𝑝𝑡h</m:t>
                          </m:r>
                        </m:sub>
                      </m:sSub>
                      <m:r>
                        <a:rPr lang="en-US" sz="900" i="1">
                          <a:latin typeface="Cambria Math" panose="02040503050406030204" pitchFamily="18" charset="0"/>
                        </a:rPr>
                        <m:t>+</m:t>
                      </m:r>
                      <m:r>
                        <a:rPr lang="en-US" sz="900" b="0" i="1" smtClean="0">
                          <a:latin typeface="Cambria Math" panose="02040503050406030204" pitchFamily="18" charset="0"/>
                        </a:rPr>
                        <m:t>0.16∗</m:t>
                      </m:r>
                      <m:r>
                        <a:rPr lang="en-US" sz="900" i="1">
                          <a:latin typeface="Cambria Math" panose="02040503050406030204" pitchFamily="18" charset="0"/>
                        </a:rPr>
                        <m:t>𝐶h𝑙𝑜𝑟𝑜𝑝h𝑦𝑙𝑙</m:t>
                      </m:r>
                      <m:r>
                        <a:rPr lang="en-US" sz="900" i="1">
                          <a:latin typeface="Cambria Math" panose="02040503050406030204" pitchFamily="18" charset="0"/>
                        </a:rPr>
                        <m:t>_</m:t>
                      </m:r>
                      <m:r>
                        <a:rPr lang="en-US" sz="900" i="1">
                          <a:latin typeface="Cambria Math" panose="02040503050406030204" pitchFamily="18" charset="0"/>
                        </a:rPr>
                        <m:t>𝐴</m:t>
                      </m:r>
                    </m:oMath>
                  </m:oMathPara>
                </a14:m>
                <a:endParaRPr lang="en-US" sz="900" dirty="0"/>
              </a:p>
            </p:txBody>
          </p:sp>
        </mc:Choice>
        <mc:Fallback>
          <p:sp>
            <p:nvSpPr>
              <p:cNvPr id="41" name="TextBox 40">
                <a:extLst>
                  <a:ext uri="{FF2B5EF4-FFF2-40B4-BE49-F238E27FC236}">
                    <a16:creationId xmlns:a16="http://schemas.microsoft.com/office/drawing/2014/main" id="{1FC5359B-DAD7-FF7A-6347-288D00C4A731}"/>
                  </a:ext>
                </a:extLst>
              </p:cNvPr>
              <p:cNvSpPr txBox="1">
                <a:spLocks noRot="1" noChangeAspect="1" noMove="1" noResize="1" noEditPoints="1" noAdjustHandles="1" noChangeArrowheads="1" noChangeShapeType="1" noTextEdit="1"/>
              </p:cNvSpPr>
              <p:nvPr/>
            </p:nvSpPr>
            <p:spPr>
              <a:xfrm>
                <a:off x="4438650" y="6352601"/>
                <a:ext cx="4926330" cy="287643"/>
              </a:xfrm>
              <a:prstGeom prst="rect">
                <a:avLst/>
              </a:prstGeom>
              <a:blipFill>
                <a:blip r:embed="rId11"/>
                <a:stretch>
                  <a:fillRect l="-743" b="-17021"/>
                </a:stretch>
              </a:blipFill>
            </p:spPr>
            <p:txBody>
              <a:bodyPr/>
              <a:lstStyle/>
              <a:p>
                <a:r>
                  <a:rPr lang="en-US">
                    <a:noFill/>
                  </a:rPr>
                  <a:t> </a:t>
                </a:r>
              </a:p>
            </p:txBody>
          </p:sp>
        </mc:Fallback>
      </mc:AlternateContent>
    </p:spTree>
    <p:extLst>
      <p:ext uri="{BB962C8B-B14F-4D97-AF65-F5344CB8AC3E}">
        <p14:creationId xmlns:p14="http://schemas.microsoft.com/office/powerpoint/2010/main" val="195548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9" y="334829"/>
            <a:ext cx="6656033" cy="384721"/>
          </a:xfrm>
        </p:spPr>
        <p:txBody>
          <a:bodyPr/>
          <a:lstStyle/>
          <a:p>
            <a:r>
              <a:rPr lang="en-US" dirty="0"/>
              <a:t>Histogram (original vs log)</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5</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9" name="Picture 8" descr="Chart, histogram&#10;&#10;Description automatically generated">
            <a:extLst>
              <a:ext uri="{FF2B5EF4-FFF2-40B4-BE49-F238E27FC236}">
                <a16:creationId xmlns:a16="http://schemas.microsoft.com/office/drawing/2014/main" id="{85071410-AC67-181C-0548-A06780AC7447}"/>
              </a:ext>
            </a:extLst>
          </p:cNvPr>
          <p:cNvPicPr>
            <a:picLocks noChangeAspect="1"/>
          </p:cNvPicPr>
          <p:nvPr/>
        </p:nvPicPr>
        <p:blipFill>
          <a:blip r:embed="rId4"/>
          <a:stretch>
            <a:fillRect/>
          </a:stretch>
        </p:blipFill>
        <p:spPr>
          <a:xfrm>
            <a:off x="1" y="940074"/>
            <a:ext cx="2057401" cy="2743200"/>
          </a:xfrm>
          <a:prstGeom prst="rect">
            <a:avLst/>
          </a:prstGeom>
        </p:spPr>
      </p:pic>
      <p:pic>
        <p:nvPicPr>
          <p:cNvPr id="13" name="Picture 12" descr="Chart, histogram&#10;&#10;Description automatically generated">
            <a:extLst>
              <a:ext uri="{FF2B5EF4-FFF2-40B4-BE49-F238E27FC236}">
                <a16:creationId xmlns:a16="http://schemas.microsoft.com/office/drawing/2014/main" id="{BACBCE09-C75D-185A-BEFD-781E941B5765}"/>
              </a:ext>
            </a:extLst>
          </p:cNvPr>
          <p:cNvPicPr>
            <a:picLocks noChangeAspect="1"/>
          </p:cNvPicPr>
          <p:nvPr/>
        </p:nvPicPr>
        <p:blipFill>
          <a:blip r:embed="rId5"/>
          <a:stretch>
            <a:fillRect/>
          </a:stretch>
        </p:blipFill>
        <p:spPr>
          <a:xfrm>
            <a:off x="2057402" y="940073"/>
            <a:ext cx="2057401" cy="2743200"/>
          </a:xfrm>
          <a:prstGeom prst="rect">
            <a:avLst/>
          </a:prstGeom>
        </p:spPr>
      </p:pic>
      <p:pic>
        <p:nvPicPr>
          <p:cNvPr id="17" name="Picture 16" descr="Chart, histogram&#10;&#10;Description automatically generated">
            <a:extLst>
              <a:ext uri="{FF2B5EF4-FFF2-40B4-BE49-F238E27FC236}">
                <a16:creationId xmlns:a16="http://schemas.microsoft.com/office/drawing/2014/main" id="{85C0ED76-057B-9FC0-6BC3-425FB6205C43}"/>
              </a:ext>
            </a:extLst>
          </p:cNvPr>
          <p:cNvPicPr>
            <a:picLocks noChangeAspect="1"/>
          </p:cNvPicPr>
          <p:nvPr/>
        </p:nvPicPr>
        <p:blipFill>
          <a:blip r:embed="rId6"/>
          <a:stretch>
            <a:fillRect/>
          </a:stretch>
        </p:blipFill>
        <p:spPr>
          <a:xfrm>
            <a:off x="6200165" y="927356"/>
            <a:ext cx="2057401" cy="2743200"/>
          </a:xfrm>
          <a:prstGeom prst="rect">
            <a:avLst/>
          </a:prstGeom>
        </p:spPr>
      </p:pic>
      <p:pic>
        <p:nvPicPr>
          <p:cNvPr id="19" name="Picture 18" descr="Chart, histogram&#10;&#10;Description automatically generated">
            <a:extLst>
              <a:ext uri="{FF2B5EF4-FFF2-40B4-BE49-F238E27FC236}">
                <a16:creationId xmlns:a16="http://schemas.microsoft.com/office/drawing/2014/main" id="{E2131E57-2F5A-6DF8-A014-AB69AA3176F4}"/>
              </a:ext>
            </a:extLst>
          </p:cNvPr>
          <p:cNvPicPr>
            <a:picLocks noChangeAspect="1"/>
          </p:cNvPicPr>
          <p:nvPr/>
        </p:nvPicPr>
        <p:blipFill>
          <a:blip r:embed="rId7"/>
          <a:stretch>
            <a:fillRect/>
          </a:stretch>
        </p:blipFill>
        <p:spPr>
          <a:xfrm>
            <a:off x="4283981" y="3809709"/>
            <a:ext cx="2057401" cy="2743200"/>
          </a:xfrm>
          <a:prstGeom prst="rect">
            <a:avLst/>
          </a:prstGeom>
        </p:spPr>
      </p:pic>
      <p:pic>
        <p:nvPicPr>
          <p:cNvPr id="20" name="Picture 19" descr="Chart, histogram&#10;&#10;Description automatically generated">
            <a:extLst>
              <a:ext uri="{FF2B5EF4-FFF2-40B4-BE49-F238E27FC236}">
                <a16:creationId xmlns:a16="http://schemas.microsoft.com/office/drawing/2014/main" id="{2FD175DD-653F-D14B-B72C-BF7FABD3168C}"/>
              </a:ext>
            </a:extLst>
          </p:cNvPr>
          <p:cNvPicPr>
            <a:picLocks noChangeAspect="1"/>
          </p:cNvPicPr>
          <p:nvPr/>
        </p:nvPicPr>
        <p:blipFill>
          <a:blip r:embed="rId8"/>
          <a:stretch>
            <a:fillRect/>
          </a:stretch>
        </p:blipFill>
        <p:spPr>
          <a:xfrm>
            <a:off x="59419" y="3765021"/>
            <a:ext cx="2057401" cy="2743200"/>
          </a:xfrm>
          <a:prstGeom prst="rect">
            <a:avLst/>
          </a:prstGeom>
        </p:spPr>
      </p:pic>
      <p:pic>
        <p:nvPicPr>
          <p:cNvPr id="22" name="Picture 21" descr="Chart, histogram&#10;&#10;Description automatically generated">
            <a:extLst>
              <a:ext uri="{FF2B5EF4-FFF2-40B4-BE49-F238E27FC236}">
                <a16:creationId xmlns:a16="http://schemas.microsoft.com/office/drawing/2014/main" id="{2F5A9A5E-ED4B-0CDD-CF4D-140FC3C37F5A}"/>
              </a:ext>
            </a:extLst>
          </p:cNvPr>
          <p:cNvPicPr>
            <a:picLocks noChangeAspect="1"/>
          </p:cNvPicPr>
          <p:nvPr/>
        </p:nvPicPr>
        <p:blipFill>
          <a:blip r:embed="rId9"/>
          <a:stretch>
            <a:fillRect/>
          </a:stretch>
        </p:blipFill>
        <p:spPr>
          <a:xfrm>
            <a:off x="8070979" y="939193"/>
            <a:ext cx="2057401" cy="2743200"/>
          </a:xfrm>
          <a:prstGeom prst="rect">
            <a:avLst/>
          </a:prstGeom>
        </p:spPr>
      </p:pic>
      <p:pic>
        <p:nvPicPr>
          <p:cNvPr id="23" name="Picture 22" descr="Chart, histogram&#10;&#10;Description automatically generated">
            <a:extLst>
              <a:ext uri="{FF2B5EF4-FFF2-40B4-BE49-F238E27FC236}">
                <a16:creationId xmlns:a16="http://schemas.microsoft.com/office/drawing/2014/main" id="{A2B9B9D9-7FAA-16B5-38CC-0B49BC94BBDB}"/>
              </a:ext>
            </a:extLst>
          </p:cNvPr>
          <p:cNvPicPr>
            <a:picLocks noChangeAspect="1"/>
          </p:cNvPicPr>
          <p:nvPr/>
        </p:nvPicPr>
        <p:blipFill>
          <a:blip r:embed="rId10"/>
          <a:stretch>
            <a:fillRect/>
          </a:stretch>
        </p:blipFill>
        <p:spPr>
          <a:xfrm>
            <a:off x="8191499" y="3901629"/>
            <a:ext cx="2057401" cy="2743200"/>
          </a:xfrm>
          <a:prstGeom prst="rect">
            <a:avLst/>
          </a:prstGeom>
        </p:spPr>
      </p:pic>
      <p:pic>
        <p:nvPicPr>
          <p:cNvPr id="24" name="Picture 23" descr="Chart, histogram&#10;&#10;Description automatically generated">
            <a:extLst>
              <a:ext uri="{FF2B5EF4-FFF2-40B4-BE49-F238E27FC236}">
                <a16:creationId xmlns:a16="http://schemas.microsoft.com/office/drawing/2014/main" id="{1B8CDEDC-EE87-0264-C4DD-11E18C62D1C1}"/>
              </a:ext>
            </a:extLst>
          </p:cNvPr>
          <p:cNvPicPr>
            <a:picLocks noChangeAspect="1"/>
          </p:cNvPicPr>
          <p:nvPr/>
        </p:nvPicPr>
        <p:blipFill>
          <a:blip r:embed="rId11"/>
          <a:stretch>
            <a:fillRect/>
          </a:stretch>
        </p:blipFill>
        <p:spPr>
          <a:xfrm>
            <a:off x="4163217" y="945886"/>
            <a:ext cx="2057401" cy="2743200"/>
          </a:xfrm>
          <a:prstGeom prst="rect">
            <a:avLst/>
          </a:prstGeom>
        </p:spPr>
      </p:pic>
      <p:cxnSp>
        <p:nvCxnSpPr>
          <p:cNvPr id="26" name="Straight Connector 25">
            <a:extLst>
              <a:ext uri="{FF2B5EF4-FFF2-40B4-BE49-F238E27FC236}">
                <a16:creationId xmlns:a16="http://schemas.microsoft.com/office/drawing/2014/main" id="{4A5F967E-F73F-B5E3-C9FF-5ABB005E0B60}"/>
              </a:ext>
            </a:extLst>
          </p:cNvPr>
          <p:cNvCxnSpPr>
            <a:cxnSpLocks/>
          </p:cNvCxnSpPr>
          <p:nvPr/>
        </p:nvCxnSpPr>
        <p:spPr>
          <a:xfrm>
            <a:off x="0" y="3765021"/>
            <a:ext cx="9144000" cy="0"/>
          </a:xfrm>
          <a:prstGeom prst="line">
            <a:avLst/>
          </a:prstGeom>
          <a:ln w="12700">
            <a:prstDash val="sysDot"/>
          </a:ln>
        </p:spPr>
        <p:style>
          <a:lnRef idx="2">
            <a:schemeClr val="dk1"/>
          </a:lnRef>
          <a:fillRef idx="0">
            <a:schemeClr val="dk1"/>
          </a:fillRef>
          <a:effectRef idx="1">
            <a:schemeClr val="dk1"/>
          </a:effectRef>
          <a:fontRef idx="minor">
            <a:schemeClr val="tx1"/>
          </a:fontRef>
        </p:style>
      </p:cxnSp>
      <p:pic>
        <p:nvPicPr>
          <p:cNvPr id="31" name="Picture 30" descr="Chart, histogram&#10;&#10;Description automatically generated">
            <a:extLst>
              <a:ext uri="{FF2B5EF4-FFF2-40B4-BE49-F238E27FC236}">
                <a16:creationId xmlns:a16="http://schemas.microsoft.com/office/drawing/2014/main" id="{7F6E27C6-90B5-0E76-A0E8-B2234D96D890}"/>
              </a:ext>
            </a:extLst>
          </p:cNvPr>
          <p:cNvPicPr>
            <a:picLocks noChangeAspect="1"/>
          </p:cNvPicPr>
          <p:nvPr/>
        </p:nvPicPr>
        <p:blipFill>
          <a:blip r:embed="rId12"/>
          <a:stretch>
            <a:fillRect/>
          </a:stretch>
        </p:blipFill>
        <p:spPr>
          <a:xfrm>
            <a:off x="2226580" y="3795712"/>
            <a:ext cx="2057401" cy="2743200"/>
          </a:xfrm>
          <a:prstGeom prst="rect">
            <a:avLst/>
          </a:prstGeom>
        </p:spPr>
      </p:pic>
      <p:pic>
        <p:nvPicPr>
          <p:cNvPr id="33" name="Picture 32" descr="Chart, histogram&#10;&#10;Description automatically generated">
            <a:extLst>
              <a:ext uri="{FF2B5EF4-FFF2-40B4-BE49-F238E27FC236}">
                <a16:creationId xmlns:a16="http://schemas.microsoft.com/office/drawing/2014/main" id="{D72F8BFF-F3EC-F9D2-771C-333B232C665D}"/>
              </a:ext>
            </a:extLst>
          </p:cNvPr>
          <p:cNvPicPr>
            <a:picLocks noChangeAspect="1"/>
          </p:cNvPicPr>
          <p:nvPr/>
        </p:nvPicPr>
        <p:blipFill>
          <a:blip r:embed="rId13"/>
          <a:stretch>
            <a:fillRect/>
          </a:stretch>
        </p:blipFill>
        <p:spPr>
          <a:xfrm>
            <a:off x="6150880" y="3859487"/>
            <a:ext cx="2057401" cy="2743200"/>
          </a:xfrm>
          <a:prstGeom prst="rect">
            <a:avLst/>
          </a:prstGeom>
        </p:spPr>
      </p:pic>
      <p:sp>
        <p:nvSpPr>
          <p:cNvPr id="3" name="TextBox 2">
            <a:extLst>
              <a:ext uri="{FF2B5EF4-FFF2-40B4-BE49-F238E27FC236}">
                <a16:creationId xmlns:a16="http://schemas.microsoft.com/office/drawing/2014/main" id="{03F5B736-FF40-C211-B1AC-365275CBAB56}"/>
              </a:ext>
            </a:extLst>
          </p:cNvPr>
          <p:cNvSpPr txBox="1"/>
          <p:nvPr/>
        </p:nvSpPr>
        <p:spPr>
          <a:xfrm>
            <a:off x="6175801" y="3769822"/>
            <a:ext cx="3607760" cy="276999"/>
          </a:xfrm>
          <a:prstGeom prst="rect">
            <a:avLst/>
          </a:prstGeom>
          <a:noFill/>
        </p:spPr>
        <p:txBody>
          <a:bodyPr wrap="square">
            <a:spAutoFit/>
          </a:bodyPr>
          <a:lstStyle/>
          <a:p>
            <a:r>
              <a:rPr lang="en-US" sz="1200" dirty="0">
                <a:solidFill>
                  <a:srgbClr val="FF0000"/>
                </a:solidFill>
              </a:rPr>
              <a:t>%Ag(</a:t>
            </a:r>
            <a:r>
              <a:rPr lang="en-US" sz="1200" dirty="0" err="1">
                <a:solidFill>
                  <a:srgbClr val="FF0000"/>
                </a:solidFill>
              </a:rPr>
              <a:t>PctAg</a:t>
            </a:r>
            <a:r>
              <a:rPr lang="en-US" sz="1200" dirty="0">
                <a:solidFill>
                  <a:srgbClr val="FF0000"/>
                </a:solidFill>
              </a:rPr>
              <a:t>) = %Crop + %Pasture/Hay;   </a:t>
            </a:r>
          </a:p>
        </p:txBody>
      </p:sp>
      <p:sp>
        <p:nvSpPr>
          <p:cNvPr id="10" name="TextBox 9">
            <a:extLst>
              <a:ext uri="{FF2B5EF4-FFF2-40B4-BE49-F238E27FC236}">
                <a16:creationId xmlns:a16="http://schemas.microsoft.com/office/drawing/2014/main" id="{61A92410-5974-936A-4773-9176A0D8033F}"/>
              </a:ext>
            </a:extLst>
          </p:cNvPr>
          <p:cNvSpPr txBox="1"/>
          <p:nvPr/>
        </p:nvSpPr>
        <p:spPr>
          <a:xfrm>
            <a:off x="1895911" y="3722604"/>
            <a:ext cx="5150840" cy="276999"/>
          </a:xfrm>
          <a:prstGeom prst="rect">
            <a:avLst/>
          </a:prstGeom>
          <a:noFill/>
        </p:spPr>
        <p:txBody>
          <a:bodyPr wrap="square">
            <a:spAutoFit/>
          </a:bodyPr>
          <a:lstStyle/>
          <a:p>
            <a:r>
              <a:rPr lang="en-US" sz="1200" dirty="0">
                <a:solidFill>
                  <a:srgbClr val="FF0000"/>
                </a:solidFill>
              </a:rPr>
              <a:t>#%Forest(PctFst) = %Coniferous+%Evergreen + %Mix</a:t>
            </a:r>
          </a:p>
        </p:txBody>
      </p:sp>
    </p:spTree>
    <p:extLst>
      <p:ext uri="{BB962C8B-B14F-4D97-AF65-F5344CB8AC3E}">
        <p14:creationId xmlns:p14="http://schemas.microsoft.com/office/powerpoint/2010/main" val="1538273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26,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6</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9" name="Picture 18" descr="Chart, scatter chart&#10;&#10;Description automatically generated">
            <a:extLst>
              <a:ext uri="{FF2B5EF4-FFF2-40B4-BE49-F238E27FC236}">
                <a16:creationId xmlns:a16="http://schemas.microsoft.com/office/drawing/2014/main" id="{1D83F67E-44E5-C8FE-28C2-8A50E5780EE2}"/>
              </a:ext>
            </a:extLst>
          </p:cNvPr>
          <p:cNvPicPr>
            <a:picLocks noChangeAspect="1"/>
          </p:cNvPicPr>
          <p:nvPr/>
        </p:nvPicPr>
        <p:blipFill>
          <a:blip r:embed="rId4"/>
          <a:stretch>
            <a:fillRect/>
          </a:stretch>
        </p:blipFill>
        <p:spPr>
          <a:xfrm>
            <a:off x="0" y="3867992"/>
            <a:ext cx="4114800" cy="2743200"/>
          </a:xfrm>
          <a:prstGeom prst="rect">
            <a:avLst/>
          </a:prstGeom>
        </p:spPr>
      </p:pic>
      <p:pic>
        <p:nvPicPr>
          <p:cNvPr id="21" name="Picture 20" descr="Chart, scatter chart&#10;&#10;Description automatically generated">
            <a:extLst>
              <a:ext uri="{FF2B5EF4-FFF2-40B4-BE49-F238E27FC236}">
                <a16:creationId xmlns:a16="http://schemas.microsoft.com/office/drawing/2014/main" id="{21142DA7-7156-0B39-F9D2-34C70E0BE879}"/>
              </a:ext>
            </a:extLst>
          </p:cNvPr>
          <p:cNvPicPr>
            <a:picLocks noChangeAspect="1"/>
          </p:cNvPicPr>
          <p:nvPr/>
        </p:nvPicPr>
        <p:blipFill>
          <a:blip r:embed="rId5"/>
          <a:stretch>
            <a:fillRect/>
          </a:stretch>
        </p:blipFill>
        <p:spPr>
          <a:xfrm>
            <a:off x="0" y="1016196"/>
            <a:ext cx="4114800" cy="2743200"/>
          </a:xfrm>
          <a:prstGeom prst="rect">
            <a:avLst/>
          </a:prstGeom>
        </p:spPr>
      </p:pic>
      <p:pic>
        <p:nvPicPr>
          <p:cNvPr id="25" name="Picture 24" descr="Chart, scatter chart&#10;&#10;Description automatically generated">
            <a:extLst>
              <a:ext uri="{FF2B5EF4-FFF2-40B4-BE49-F238E27FC236}">
                <a16:creationId xmlns:a16="http://schemas.microsoft.com/office/drawing/2014/main" id="{EDF2B09B-4CD0-10E5-D93D-3B94F81931CD}"/>
              </a:ext>
            </a:extLst>
          </p:cNvPr>
          <p:cNvPicPr>
            <a:picLocks noChangeAspect="1"/>
          </p:cNvPicPr>
          <p:nvPr/>
        </p:nvPicPr>
        <p:blipFill>
          <a:blip r:embed="rId6"/>
          <a:stretch>
            <a:fillRect/>
          </a:stretch>
        </p:blipFill>
        <p:spPr>
          <a:xfrm>
            <a:off x="4229100" y="3867992"/>
            <a:ext cx="4114800" cy="2743200"/>
          </a:xfrm>
          <a:prstGeom prst="rect">
            <a:avLst/>
          </a:prstGeom>
        </p:spPr>
      </p:pic>
      <p:pic>
        <p:nvPicPr>
          <p:cNvPr id="30" name="Picture 29" descr="Chart, scatter chart&#10;&#10;Description automatically generated">
            <a:extLst>
              <a:ext uri="{FF2B5EF4-FFF2-40B4-BE49-F238E27FC236}">
                <a16:creationId xmlns:a16="http://schemas.microsoft.com/office/drawing/2014/main" id="{FF3A60FB-BD77-5C7B-A1D1-3A17703FC0E0}"/>
              </a:ext>
            </a:extLst>
          </p:cNvPr>
          <p:cNvPicPr>
            <a:picLocks noChangeAspect="1"/>
          </p:cNvPicPr>
          <p:nvPr/>
        </p:nvPicPr>
        <p:blipFill>
          <a:blip r:embed="rId7"/>
          <a:stretch>
            <a:fillRect/>
          </a:stretch>
        </p:blipFill>
        <p:spPr>
          <a:xfrm>
            <a:off x="4229100" y="1025545"/>
            <a:ext cx="4114800" cy="2743200"/>
          </a:xfrm>
          <a:prstGeom prst="rect">
            <a:avLst/>
          </a:prstGeom>
        </p:spPr>
      </p:pic>
    </p:spTree>
    <p:extLst>
      <p:ext uri="{BB962C8B-B14F-4D97-AF65-F5344CB8AC3E}">
        <p14:creationId xmlns:p14="http://schemas.microsoft.com/office/powerpoint/2010/main" val="146823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7</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0" name="Picture 9" descr="Chart, scatter chart&#10;&#10;Description automatically generated">
            <a:extLst>
              <a:ext uri="{FF2B5EF4-FFF2-40B4-BE49-F238E27FC236}">
                <a16:creationId xmlns:a16="http://schemas.microsoft.com/office/drawing/2014/main" id="{0B677A8E-3E0B-6AE7-B37D-3EF600542F82}"/>
              </a:ext>
            </a:extLst>
          </p:cNvPr>
          <p:cNvPicPr>
            <a:picLocks noChangeAspect="1"/>
          </p:cNvPicPr>
          <p:nvPr/>
        </p:nvPicPr>
        <p:blipFill>
          <a:blip r:embed="rId4"/>
          <a:stretch>
            <a:fillRect/>
          </a:stretch>
        </p:blipFill>
        <p:spPr>
          <a:xfrm>
            <a:off x="0" y="1014509"/>
            <a:ext cx="4114800" cy="2743200"/>
          </a:xfrm>
          <a:prstGeom prst="rect">
            <a:avLst/>
          </a:prstGeom>
        </p:spPr>
      </p:pic>
      <p:pic>
        <p:nvPicPr>
          <p:cNvPr id="12" name="Picture 11" descr="Chart, scatter chart&#10;&#10;Description automatically generated">
            <a:extLst>
              <a:ext uri="{FF2B5EF4-FFF2-40B4-BE49-F238E27FC236}">
                <a16:creationId xmlns:a16="http://schemas.microsoft.com/office/drawing/2014/main" id="{52C27C70-4969-F49F-1AED-5A0E68257933}"/>
              </a:ext>
            </a:extLst>
          </p:cNvPr>
          <p:cNvPicPr>
            <a:picLocks noChangeAspect="1"/>
          </p:cNvPicPr>
          <p:nvPr/>
        </p:nvPicPr>
        <p:blipFill>
          <a:blip r:embed="rId5"/>
          <a:stretch>
            <a:fillRect/>
          </a:stretch>
        </p:blipFill>
        <p:spPr>
          <a:xfrm>
            <a:off x="4114800" y="997371"/>
            <a:ext cx="4114800" cy="2743200"/>
          </a:xfrm>
          <a:prstGeom prst="rect">
            <a:avLst/>
          </a:prstGeom>
        </p:spPr>
      </p:pic>
      <p:pic>
        <p:nvPicPr>
          <p:cNvPr id="14" name="Picture 13" descr="Chart, scatter chart&#10;&#10;Description automatically generated">
            <a:extLst>
              <a:ext uri="{FF2B5EF4-FFF2-40B4-BE49-F238E27FC236}">
                <a16:creationId xmlns:a16="http://schemas.microsoft.com/office/drawing/2014/main" id="{6C27AD7D-95F8-416E-BCA9-449FDA71E57C}"/>
              </a:ext>
            </a:extLst>
          </p:cNvPr>
          <p:cNvPicPr>
            <a:picLocks noChangeAspect="1"/>
          </p:cNvPicPr>
          <p:nvPr/>
        </p:nvPicPr>
        <p:blipFill>
          <a:blip r:embed="rId6"/>
          <a:stretch>
            <a:fillRect/>
          </a:stretch>
        </p:blipFill>
        <p:spPr>
          <a:xfrm>
            <a:off x="0" y="3874648"/>
            <a:ext cx="4114800" cy="2743200"/>
          </a:xfrm>
          <a:prstGeom prst="rect">
            <a:avLst/>
          </a:prstGeom>
        </p:spPr>
      </p:pic>
      <p:pic>
        <p:nvPicPr>
          <p:cNvPr id="16" name="Picture 15" descr="Chart, scatter chart&#10;&#10;Description automatically generated">
            <a:extLst>
              <a:ext uri="{FF2B5EF4-FFF2-40B4-BE49-F238E27FC236}">
                <a16:creationId xmlns:a16="http://schemas.microsoft.com/office/drawing/2014/main" id="{BB8E18F5-9C5A-7186-B126-F463FE63BA89}"/>
              </a:ext>
            </a:extLst>
          </p:cNvPr>
          <p:cNvPicPr>
            <a:picLocks noChangeAspect="1"/>
          </p:cNvPicPr>
          <p:nvPr/>
        </p:nvPicPr>
        <p:blipFill>
          <a:blip r:embed="rId7"/>
          <a:stretch>
            <a:fillRect/>
          </a:stretch>
        </p:blipFill>
        <p:spPr>
          <a:xfrm>
            <a:off x="4169884" y="3874648"/>
            <a:ext cx="4114800" cy="2743200"/>
          </a:xfrm>
          <a:prstGeom prst="rect">
            <a:avLst/>
          </a:prstGeom>
        </p:spPr>
      </p:pic>
    </p:spTree>
    <p:extLst>
      <p:ext uri="{BB962C8B-B14F-4D97-AF65-F5344CB8AC3E}">
        <p14:creationId xmlns:p14="http://schemas.microsoft.com/office/powerpoint/2010/main" val="2486842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8</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7" name="Picture 6" descr="Chart, line chart, scatter chart&#10;&#10;Description automatically generated">
            <a:extLst>
              <a:ext uri="{FF2B5EF4-FFF2-40B4-BE49-F238E27FC236}">
                <a16:creationId xmlns:a16="http://schemas.microsoft.com/office/drawing/2014/main" id="{41D15B15-FA74-60E7-280A-CFC74FE437F5}"/>
              </a:ext>
            </a:extLst>
          </p:cNvPr>
          <p:cNvPicPr>
            <a:picLocks noChangeAspect="1"/>
          </p:cNvPicPr>
          <p:nvPr/>
        </p:nvPicPr>
        <p:blipFill>
          <a:blip r:embed="rId4"/>
          <a:stretch>
            <a:fillRect/>
          </a:stretch>
        </p:blipFill>
        <p:spPr>
          <a:xfrm>
            <a:off x="100662" y="1025545"/>
            <a:ext cx="4114800" cy="2743200"/>
          </a:xfrm>
          <a:prstGeom prst="rect">
            <a:avLst/>
          </a:prstGeom>
        </p:spPr>
      </p:pic>
      <p:pic>
        <p:nvPicPr>
          <p:cNvPr id="13" name="Picture 12" descr="Chart, scatter chart&#10;&#10;Description automatically generated">
            <a:extLst>
              <a:ext uri="{FF2B5EF4-FFF2-40B4-BE49-F238E27FC236}">
                <a16:creationId xmlns:a16="http://schemas.microsoft.com/office/drawing/2014/main" id="{E4A29FDA-AC44-4097-1F61-8F0412E3421B}"/>
              </a:ext>
            </a:extLst>
          </p:cNvPr>
          <p:cNvPicPr>
            <a:picLocks noChangeAspect="1"/>
          </p:cNvPicPr>
          <p:nvPr/>
        </p:nvPicPr>
        <p:blipFill>
          <a:blip r:embed="rId5"/>
          <a:stretch>
            <a:fillRect/>
          </a:stretch>
        </p:blipFill>
        <p:spPr>
          <a:xfrm>
            <a:off x="4316124" y="1025545"/>
            <a:ext cx="4114800" cy="2743200"/>
          </a:xfrm>
          <a:prstGeom prst="rect">
            <a:avLst/>
          </a:prstGeom>
        </p:spPr>
      </p:pic>
      <p:pic>
        <p:nvPicPr>
          <p:cNvPr id="19" name="Picture 18" descr="Chart, scatter chart&#10;&#10;Description automatically generated">
            <a:extLst>
              <a:ext uri="{FF2B5EF4-FFF2-40B4-BE49-F238E27FC236}">
                <a16:creationId xmlns:a16="http://schemas.microsoft.com/office/drawing/2014/main" id="{3B32A6DF-2A93-1F09-3EAD-F8E496E46272}"/>
              </a:ext>
            </a:extLst>
          </p:cNvPr>
          <p:cNvPicPr>
            <a:picLocks noChangeAspect="1"/>
          </p:cNvPicPr>
          <p:nvPr/>
        </p:nvPicPr>
        <p:blipFill>
          <a:blip r:embed="rId6"/>
          <a:stretch>
            <a:fillRect/>
          </a:stretch>
        </p:blipFill>
        <p:spPr>
          <a:xfrm>
            <a:off x="100662" y="3867992"/>
            <a:ext cx="4114800" cy="2743200"/>
          </a:xfrm>
          <a:prstGeom prst="rect">
            <a:avLst/>
          </a:prstGeom>
        </p:spPr>
      </p:pic>
    </p:spTree>
    <p:extLst>
      <p:ext uri="{BB962C8B-B14F-4D97-AF65-F5344CB8AC3E}">
        <p14:creationId xmlns:p14="http://schemas.microsoft.com/office/powerpoint/2010/main" val="342781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884" y="246808"/>
            <a:ext cx="6656033" cy="384721"/>
          </a:xfrm>
        </p:spPr>
        <p:txBody>
          <a:bodyPr/>
          <a:lstStyle/>
          <a:p>
            <a:r>
              <a:rPr lang="en-US" dirty="0"/>
              <a:t>Scatterplot between </a:t>
            </a:r>
            <a:r>
              <a:rPr lang="en-US" dirty="0" err="1"/>
              <a:t>ERsed</a:t>
            </a:r>
            <a:r>
              <a:rPr lang="en-US" dirty="0"/>
              <a:t> and variables</a:t>
            </a:r>
          </a:p>
        </p:txBody>
      </p:sp>
      <p:sp>
        <p:nvSpPr>
          <p:cNvPr id="4" name="Date Placeholder 3"/>
          <p:cNvSpPr>
            <a:spLocks noGrp="1"/>
          </p:cNvSpPr>
          <p:nvPr>
            <p:ph type="dt" sz="half" idx="10"/>
          </p:nvPr>
        </p:nvSpPr>
        <p:spPr/>
        <p:txBody>
          <a:bodyPr/>
          <a:lstStyle/>
          <a:p>
            <a:fld id="{571B0C3B-3A7D-3848-B824-737E096AF391}" type="datetime4">
              <a:rPr lang="en-US" smtClean="0"/>
              <a:t>November 27, 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05DBE7-0ACF-E348-BBE2-A615BCE1D797}" type="slidenum">
              <a:rPr lang="en-US" smtClean="0"/>
              <a:pPr/>
              <a:t>9</a:t>
            </a:fld>
            <a:endParaRPr lang="en-US"/>
          </a:p>
        </p:txBody>
      </p:sp>
      <p:sp>
        <p:nvSpPr>
          <p:cNvPr id="8" name="Rectangle 7">
            <a:extLst>
              <a:ext uri="{FF2B5EF4-FFF2-40B4-BE49-F238E27FC236}">
                <a16:creationId xmlns:a16="http://schemas.microsoft.com/office/drawing/2014/main" id="{22DC71D4-26B6-43C3-9A50-02CD53FDDB6A}"/>
              </a:ext>
            </a:extLst>
          </p:cNvPr>
          <p:cNvSpPr/>
          <p:nvPr/>
        </p:nvSpPr>
        <p:spPr>
          <a:xfrm>
            <a:off x="0" y="1025545"/>
            <a:ext cx="9160935" cy="769441"/>
          </a:xfrm>
          <a:prstGeom prst="rect">
            <a:avLst/>
          </a:prstGeom>
        </p:spPr>
        <p:txBody>
          <a:bodyPr wrap="square">
            <a:spAutoFit/>
          </a:bodyPr>
          <a:lstStyle/>
          <a:p>
            <a:pPr marL="342900" lvl="0" indent="-342900">
              <a:spcBef>
                <a:spcPct val="20000"/>
              </a:spcBef>
              <a:buSzPct val="100000"/>
              <a:buBlip>
                <a:blip r:embed="rId3"/>
              </a:buBlip>
            </a:pPr>
            <a:endParaRPr lang="en-US" sz="2000" dirty="0">
              <a:solidFill>
                <a:prstClr val="black"/>
              </a:solidFill>
              <a:latin typeface="Arial"/>
              <a:cs typeface="Arial"/>
            </a:endParaRPr>
          </a:p>
          <a:p>
            <a:pPr marL="342900" lvl="0" indent="-342900">
              <a:spcBef>
                <a:spcPct val="20000"/>
              </a:spcBef>
              <a:buSzPct val="100000"/>
              <a:buBlip>
                <a:blip r:embed="rId3"/>
              </a:buBlip>
            </a:pPr>
            <a:endParaRPr lang="en-US" sz="2000" dirty="0">
              <a:solidFill>
                <a:prstClr val="black"/>
              </a:solidFill>
              <a:latin typeface="Arial"/>
              <a:cs typeface="Arial"/>
            </a:endParaRPr>
          </a:p>
        </p:txBody>
      </p:sp>
      <p:pic>
        <p:nvPicPr>
          <p:cNvPr id="11" name="Picture 10" descr="Chart, line chart&#10;&#10;Description automatically generated">
            <a:extLst>
              <a:ext uri="{FF2B5EF4-FFF2-40B4-BE49-F238E27FC236}">
                <a16:creationId xmlns:a16="http://schemas.microsoft.com/office/drawing/2014/main" id="{399B1E8A-66F7-CB52-B2C4-13A5A553846C}"/>
              </a:ext>
            </a:extLst>
          </p:cNvPr>
          <p:cNvPicPr>
            <a:picLocks noChangeAspect="1"/>
          </p:cNvPicPr>
          <p:nvPr/>
        </p:nvPicPr>
        <p:blipFill>
          <a:blip r:embed="rId4"/>
          <a:stretch>
            <a:fillRect/>
          </a:stretch>
        </p:blipFill>
        <p:spPr>
          <a:xfrm>
            <a:off x="0" y="1104435"/>
            <a:ext cx="4114801" cy="2743200"/>
          </a:xfrm>
          <a:prstGeom prst="rect">
            <a:avLst/>
          </a:prstGeom>
        </p:spPr>
      </p:pic>
      <p:pic>
        <p:nvPicPr>
          <p:cNvPr id="15" name="Picture 14" descr="Chart, scatter chart&#10;&#10;Description automatically generated">
            <a:extLst>
              <a:ext uri="{FF2B5EF4-FFF2-40B4-BE49-F238E27FC236}">
                <a16:creationId xmlns:a16="http://schemas.microsoft.com/office/drawing/2014/main" id="{09CC0331-7627-0092-EF37-77D27D7E134A}"/>
              </a:ext>
            </a:extLst>
          </p:cNvPr>
          <p:cNvPicPr>
            <a:picLocks noChangeAspect="1"/>
          </p:cNvPicPr>
          <p:nvPr/>
        </p:nvPicPr>
        <p:blipFill>
          <a:blip r:embed="rId5"/>
          <a:stretch>
            <a:fillRect/>
          </a:stretch>
        </p:blipFill>
        <p:spPr>
          <a:xfrm>
            <a:off x="4199543" y="1137173"/>
            <a:ext cx="3892665" cy="2595110"/>
          </a:xfrm>
          <a:prstGeom prst="rect">
            <a:avLst/>
          </a:prstGeom>
        </p:spPr>
      </p:pic>
      <p:pic>
        <p:nvPicPr>
          <p:cNvPr id="18" name="Picture 17" descr="Chart, scatter chart&#10;&#10;Description automatically generated">
            <a:extLst>
              <a:ext uri="{FF2B5EF4-FFF2-40B4-BE49-F238E27FC236}">
                <a16:creationId xmlns:a16="http://schemas.microsoft.com/office/drawing/2014/main" id="{EC654679-3E08-8C32-927F-2B5265731AFA}"/>
              </a:ext>
            </a:extLst>
          </p:cNvPr>
          <p:cNvPicPr>
            <a:picLocks noChangeAspect="1"/>
          </p:cNvPicPr>
          <p:nvPr/>
        </p:nvPicPr>
        <p:blipFill>
          <a:blip r:embed="rId6"/>
          <a:stretch>
            <a:fillRect/>
          </a:stretch>
        </p:blipFill>
        <p:spPr>
          <a:xfrm>
            <a:off x="0" y="3867992"/>
            <a:ext cx="3615655" cy="2410437"/>
          </a:xfrm>
          <a:prstGeom prst="rect">
            <a:avLst/>
          </a:prstGeom>
        </p:spPr>
      </p:pic>
    </p:spTree>
    <p:extLst>
      <p:ext uri="{BB962C8B-B14F-4D97-AF65-F5344CB8AC3E}">
        <p14:creationId xmlns:p14="http://schemas.microsoft.com/office/powerpoint/2010/main" val="4129973244"/>
      </p:ext>
    </p:extLst>
  </p:cSld>
  <p:clrMapOvr>
    <a:masterClrMapping/>
  </p:clrMapOvr>
</p:sld>
</file>

<file path=ppt/theme/theme1.xml><?xml version="1.0" encoding="utf-8"?>
<a:theme xmlns:a="http://schemas.openxmlformats.org/drawingml/2006/main" name="PNNL Platinum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NNL Silve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NNL Whit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PNNL_PowerPoin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NNL_Presentation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NNL_Presentatio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NNL_Presentatio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NNL_Presentatio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NNL_Presentatio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NNL_Presentatio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NNL_Presentatio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PNNL_Presentation_Template 8">
        <a:dk1>
          <a:srgbClr val="000000"/>
        </a:dk1>
        <a:lt1>
          <a:srgbClr val="FFFFFF"/>
        </a:lt1>
        <a:dk2>
          <a:srgbClr val="000000"/>
        </a:dk2>
        <a:lt2>
          <a:srgbClr val="000000"/>
        </a:lt2>
        <a:accent1>
          <a:srgbClr val="000099"/>
        </a:accent1>
        <a:accent2>
          <a:srgbClr val="FFCC00"/>
        </a:accent2>
        <a:accent3>
          <a:srgbClr val="FFFFFF"/>
        </a:accent3>
        <a:accent4>
          <a:srgbClr val="000000"/>
        </a:accent4>
        <a:accent5>
          <a:srgbClr val="AAAACA"/>
        </a:accent5>
        <a:accent6>
          <a:srgbClr val="E7B900"/>
        </a:accent6>
        <a:hlink>
          <a:srgbClr val="CC3300"/>
        </a:hlink>
        <a:folHlink>
          <a:srgbClr val="800000"/>
        </a:folHlink>
      </a:clrScheme>
      <a:clrMap bg1="lt1" tx1="dk1" bg2="lt2" tx2="dk2" accent1="accent1" accent2="accent2" accent3="accent3" accent4="accent4" accent5="accent5" accent6="accent6" hlink="hlink" folHlink="folHlink"/>
    </a:extraClrScheme>
    <a:extraClrScheme>
      <a:clrScheme name="PNNL_Presentation_Template 9">
        <a:dk1>
          <a:srgbClr val="000000"/>
        </a:dk1>
        <a:lt1>
          <a:srgbClr val="FFFFFF"/>
        </a:lt1>
        <a:dk2>
          <a:srgbClr val="000000"/>
        </a:dk2>
        <a:lt2>
          <a:srgbClr val="4D4D4D"/>
        </a:lt2>
        <a:accent1>
          <a:srgbClr val="000099"/>
        </a:accent1>
        <a:accent2>
          <a:srgbClr val="FFCC00"/>
        </a:accent2>
        <a:accent3>
          <a:srgbClr val="FFFFFF"/>
        </a:accent3>
        <a:accent4>
          <a:srgbClr val="000000"/>
        </a:accent4>
        <a:accent5>
          <a:srgbClr val="AAAACA"/>
        </a:accent5>
        <a:accent6>
          <a:srgbClr val="E7B900"/>
        </a:accent6>
        <a:hlink>
          <a:srgbClr val="006600"/>
        </a:hlink>
        <a:folHlink>
          <a:srgbClr val="CC3300"/>
        </a:folHlink>
      </a:clrScheme>
      <a:clrMap bg1="lt1" tx1="dk1" bg2="lt2" tx2="dk2" accent1="accent1" accent2="accent2" accent3="accent3" accent4="accent4" accent5="accent5" accent6="accent6" hlink="hlink" folHlink="folHlink"/>
    </a:extraClrScheme>
    <a:extraClrScheme>
      <a:clrScheme name="PNNL_Presentation_Template 10">
        <a:dk1>
          <a:srgbClr val="000000"/>
        </a:dk1>
        <a:lt1>
          <a:srgbClr val="FFFFFF"/>
        </a:lt1>
        <a:dk2>
          <a:srgbClr val="000000"/>
        </a:dk2>
        <a:lt2>
          <a:srgbClr val="4D4D4D"/>
        </a:lt2>
        <a:accent1>
          <a:srgbClr val="336699"/>
        </a:accent1>
        <a:accent2>
          <a:srgbClr val="FFCC00"/>
        </a:accent2>
        <a:accent3>
          <a:srgbClr val="FFFFFF"/>
        </a:accent3>
        <a:accent4>
          <a:srgbClr val="000000"/>
        </a:accent4>
        <a:accent5>
          <a:srgbClr val="ADB8CA"/>
        </a:accent5>
        <a:accent6>
          <a:srgbClr val="E7B900"/>
        </a:accent6>
        <a:hlink>
          <a:srgbClr val="008080"/>
        </a:hlink>
        <a:folHlink>
          <a:srgbClr val="990033"/>
        </a:folHlink>
      </a:clrScheme>
      <a:clrMap bg1="lt1" tx1="dk1" bg2="lt2" tx2="dk2" accent1="accent1" accent2="accent2" accent3="accent3" accent4="accent4" accent5="accent5" accent6="accent6" hlink="hlink" folHlink="folHlink"/>
    </a:extraClrScheme>
    <a:extraClrScheme>
      <a:clrScheme name="PNNL_Presentation_Template 11">
        <a:dk1>
          <a:srgbClr val="000000"/>
        </a:dk1>
        <a:lt1>
          <a:srgbClr val="FFFFFF"/>
        </a:lt1>
        <a:dk2>
          <a:srgbClr val="CB7023"/>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so_white_cover[1]">
  <a:themeElements>
    <a:clrScheme name="iso colors">
      <a:dk1>
        <a:srgbClr val="595959"/>
      </a:dk1>
      <a:lt1>
        <a:srgbClr val="FFFFFF"/>
      </a:lt1>
      <a:dk2>
        <a:srgbClr val="11479D"/>
      </a:dk2>
      <a:lt2>
        <a:srgbClr val="9B8F83"/>
      </a:lt2>
      <a:accent1>
        <a:srgbClr val="0082CF"/>
      </a:accent1>
      <a:accent2>
        <a:srgbClr val="E7251A"/>
      </a:accent2>
      <a:accent3>
        <a:srgbClr val="73B532"/>
      </a:accent3>
      <a:accent4>
        <a:srgbClr val="6159A6"/>
      </a:accent4>
      <a:accent5>
        <a:srgbClr val="F5943C"/>
      </a:accent5>
      <a:accent6>
        <a:srgbClr val="F9AF1C"/>
      </a:accent6>
      <a:hlink>
        <a:srgbClr val="11479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PNNL_PowerPoint_Template</Template>
  <TotalTime>349613</TotalTime>
  <Words>1902</Words>
  <Application>Microsoft Office PowerPoint</Application>
  <PresentationFormat>On-screen Show (4:3)</PresentationFormat>
  <Paragraphs>591</Paragraphs>
  <Slides>41</Slides>
  <Notes>41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41</vt:i4>
      </vt:variant>
    </vt:vector>
  </HeadingPairs>
  <TitlesOfParts>
    <vt:vector size="52" baseType="lpstr">
      <vt:lpstr>-apple-system</vt:lpstr>
      <vt:lpstr>Arial</vt:lpstr>
      <vt:lpstr>Calibri</vt:lpstr>
      <vt:lpstr>Cambria Math</vt:lpstr>
      <vt:lpstr>Times New Roman</vt:lpstr>
      <vt:lpstr>Wingdings</vt:lpstr>
      <vt:lpstr>PNNL Platinum Theme</vt:lpstr>
      <vt:lpstr>PNNL Silver Theme</vt:lpstr>
      <vt:lpstr>PNNL White Theme</vt:lpstr>
      <vt:lpstr>PNNL_PowerPoint_Template</vt:lpstr>
      <vt:lpstr>iso_white_cover[1]</vt:lpstr>
      <vt:lpstr>ERsed Respiration data- 2022</vt:lpstr>
      <vt:lpstr>Scatterplot between ERsed and variables</vt:lpstr>
      <vt:lpstr>Scatterplot between ERsed and variables (log transform for all variables)</vt:lpstr>
      <vt:lpstr>Histogram (original vs log)</vt:lpstr>
      <vt:lpstr>Histogram (original vs log)</vt:lpstr>
      <vt:lpstr>Scatterplot between ERsed and variables</vt:lpstr>
      <vt:lpstr>Scatterplot between ERsed and variables</vt:lpstr>
      <vt:lpstr>Scatterplot between ERsed and variables</vt:lpstr>
      <vt:lpstr>Scatterplot between ERsed and variables</vt:lpstr>
      <vt:lpstr>Forward selection -ERsed</vt:lpstr>
      <vt:lpstr>Backward selection - ERsed</vt:lpstr>
      <vt:lpstr>Scatter plot between predicted and observed ERsed</vt:lpstr>
      <vt:lpstr>Scatter plot between predicted and observed ERsed</vt:lpstr>
      <vt:lpstr>Density plot</vt:lpstr>
      <vt:lpstr>Density plot</vt:lpstr>
      <vt:lpstr>Random Forest(RF) - ERsed</vt:lpstr>
      <vt:lpstr>Selected Trees in Random forest</vt:lpstr>
      <vt:lpstr>Selected trees in Random forest</vt:lpstr>
      <vt:lpstr>Selected trees in Random forest</vt:lpstr>
      <vt:lpstr>Segmented regression for GPP and ERsed</vt:lpstr>
      <vt:lpstr>Random Forest(RF) - ERsed</vt:lpstr>
      <vt:lpstr>Random Forest(RF) - ERsed</vt:lpstr>
      <vt:lpstr>Shapley additive explanations (SHAP)</vt:lpstr>
      <vt:lpstr>Shapley additive explanations (SHAP)</vt:lpstr>
      <vt:lpstr>Shapley additive explanations (SHAP)</vt:lpstr>
      <vt:lpstr>Shapley additive explanations (SHAP)</vt:lpstr>
      <vt:lpstr>Summary statistics </vt:lpstr>
      <vt:lpstr>Scatterplot</vt:lpstr>
      <vt:lpstr>Random Forest(RF) - ERsed</vt:lpstr>
      <vt:lpstr>Shapley additive explanations (SHAP) -ERsed</vt:lpstr>
      <vt:lpstr>Shapley additive explanations (SHAP)-GPP</vt:lpstr>
      <vt:lpstr>Conditional Inference Trees - ERsed</vt:lpstr>
      <vt:lpstr>Conditional Inference Trees(CIT) - ERsed</vt:lpstr>
      <vt:lpstr>Conditional Inference Trees(CIT) - GPP</vt:lpstr>
      <vt:lpstr>Random Forest(RF) - ERsed</vt:lpstr>
      <vt:lpstr>Conditional Inference Trees(CIT) - ERsed</vt:lpstr>
      <vt:lpstr>Conditional Inference Trees(CIT) - GPP</vt:lpstr>
      <vt:lpstr>Density plot -ERtot</vt:lpstr>
      <vt:lpstr>Lasso regression</vt:lpstr>
      <vt:lpstr>MLR forward/backward selection</vt:lpstr>
      <vt:lpstr>Robust regression (M-estimation)</vt:lpstr>
    </vt:vector>
  </TitlesOfParts>
  <Company>PNNL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dc:title>
  <dc:creator>Pavel Etingov</dc:creator>
  <cp:lastModifiedBy>Lin, Xinming</cp:lastModifiedBy>
  <cp:revision>883</cp:revision>
  <cp:lastPrinted>2014-09-04T16:56:26Z</cp:lastPrinted>
  <dcterms:created xsi:type="dcterms:W3CDTF">2012-03-12T16:25:27Z</dcterms:created>
  <dcterms:modified xsi:type="dcterms:W3CDTF">2023-11-28T05:56:37Z</dcterms:modified>
</cp:coreProperties>
</file>